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63" r:id="rId4"/>
    <p:sldId id="260" r:id="rId5"/>
    <p:sldId id="287" r:id="rId6"/>
    <p:sldId id="270" r:id="rId7"/>
    <p:sldId id="269" r:id="rId8"/>
    <p:sldId id="288" r:id="rId9"/>
    <p:sldId id="290" r:id="rId10"/>
    <p:sldId id="294" r:id="rId11"/>
    <p:sldId id="306" r:id="rId12"/>
    <p:sldId id="295" r:id="rId13"/>
    <p:sldId id="305" r:id="rId14"/>
    <p:sldId id="304" r:id="rId15"/>
    <p:sldId id="298" r:id="rId16"/>
    <p:sldId id="299" r:id="rId17"/>
    <p:sldId id="300" r:id="rId18"/>
    <p:sldId id="307" r:id="rId19"/>
    <p:sldId id="302" r:id="rId20"/>
    <p:sldId id="301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24" r:id="rId29"/>
    <p:sldId id="347" r:id="rId30"/>
    <p:sldId id="326" r:id="rId31"/>
    <p:sldId id="357" r:id="rId32"/>
    <p:sldId id="346" r:id="rId33"/>
    <p:sldId id="349" r:id="rId34"/>
    <p:sldId id="350" r:id="rId35"/>
    <p:sldId id="358" r:id="rId36"/>
    <p:sldId id="327" r:id="rId37"/>
    <p:sldId id="351" r:id="rId38"/>
    <p:sldId id="353" r:id="rId39"/>
    <p:sldId id="336" r:id="rId40"/>
    <p:sldId id="354" r:id="rId41"/>
    <p:sldId id="355" r:id="rId42"/>
    <p:sldId id="338" r:id="rId43"/>
    <p:sldId id="356" r:id="rId44"/>
    <p:sldId id="340" r:id="rId45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3C30"/>
    <a:srgbClr val="4CBAD5"/>
    <a:srgbClr val="9BBB59"/>
    <a:srgbClr val="F39C12"/>
    <a:srgbClr val="06A1C6"/>
    <a:srgbClr val="3ABFC4"/>
    <a:srgbClr val="2C3F50"/>
    <a:srgbClr val="C0392B"/>
    <a:srgbClr val="417ACF"/>
    <a:srgbClr val="265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5767B4-D2BC-4DAB-B8EE-496D9DB8BB7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9AEE65-E0E9-4B80-B11E-F4F7507A003D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找到合适的人上车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14239A-FB49-4D10-A3D8-1F9F1A2AC864}" type="parTrans" cxnId="{D4A2551B-CA09-444B-BBFA-3B22DAB2FB98}">
      <dgm:prSet/>
      <dgm:spPr/>
      <dgm:t>
        <a:bodyPr/>
        <a:lstStyle/>
        <a:p>
          <a:endParaRPr lang="zh-CN" altLang="en-US"/>
        </a:p>
      </dgm:t>
    </dgm:pt>
    <dgm:pt modelId="{CAC4E47A-96CE-4E75-962A-1B33CD8F7DDD}" type="sibTrans" cxnId="{D4A2551B-CA09-444B-BBFA-3B22DAB2FB98}">
      <dgm:prSet/>
      <dgm:spPr/>
      <dgm:t>
        <a:bodyPr/>
        <a:lstStyle/>
        <a:p>
          <a:endParaRPr lang="zh-CN" altLang="en-US"/>
        </a:p>
      </dgm:t>
    </dgm:pt>
    <dgm:pt modelId="{D004C5EA-71D9-45B1-A7A5-EC883F4E402C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打动人心（人性化）的激励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DE4F00-82C7-4443-BF8F-50EC495F0684}" type="parTrans" cxnId="{EBC26E84-B106-4397-9D87-556A6D072ACF}">
      <dgm:prSet/>
      <dgm:spPr/>
      <dgm:t>
        <a:bodyPr/>
        <a:lstStyle/>
        <a:p>
          <a:endParaRPr lang="zh-CN" altLang="en-US"/>
        </a:p>
      </dgm:t>
    </dgm:pt>
    <dgm:pt modelId="{CD517523-B693-4CF1-B70B-61EFFCACBE0E}" type="sibTrans" cxnId="{EBC26E84-B106-4397-9D87-556A6D072ACF}">
      <dgm:prSet/>
      <dgm:spPr/>
      <dgm:t>
        <a:bodyPr/>
        <a:lstStyle/>
        <a:p>
          <a:endParaRPr lang="zh-CN" altLang="en-US"/>
        </a:p>
      </dgm:t>
    </dgm:pt>
    <dgm:pt modelId="{777C6869-0B14-49C5-8B7C-DBCFB1543E42}">
      <dgm:prSet phldrT="[文本]" phldr="1"/>
      <dgm:spPr/>
      <dgm:t>
        <a:bodyPr/>
        <a:lstStyle/>
        <a:p>
          <a:endParaRPr lang="zh-CN" altLang="en-US" dirty="0"/>
        </a:p>
      </dgm:t>
    </dgm:pt>
    <dgm:pt modelId="{BBA83E85-1271-4DC9-B506-FF5A18D579B0}" type="parTrans" cxnId="{1535C03B-AD11-4717-B96D-09EA29AF5A6B}">
      <dgm:prSet/>
      <dgm:spPr/>
      <dgm:t>
        <a:bodyPr/>
        <a:lstStyle/>
        <a:p>
          <a:endParaRPr lang="zh-CN" altLang="en-US"/>
        </a:p>
      </dgm:t>
    </dgm:pt>
    <dgm:pt modelId="{DAB9174E-67C5-4B04-B3E0-AA1D4C8FC18B}" type="sibTrans" cxnId="{1535C03B-AD11-4717-B96D-09EA29AF5A6B}">
      <dgm:prSet/>
      <dgm:spPr/>
      <dgm:t>
        <a:bodyPr/>
        <a:lstStyle/>
        <a:p>
          <a:endParaRPr lang="zh-CN" altLang="en-US"/>
        </a:p>
      </dgm:t>
    </dgm:pt>
    <dgm:pt modelId="{1CA44F4D-7777-4648-846D-D9D2D39EEF3E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建立共同的愿景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3665A1-BBE1-427A-AC7B-3E518DC9F111}" type="parTrans" cxnId="{A4123B50-07D8-43C9-A3D1-4D99958157A1}">
      <dgm:prSet/>
      <dgm:spPr/>
      <dgm:t>
        <a:bodyPr/>
        <a:lstStyle/>
        <a:p>
          <a:endParaRPr lang="zh-CN" altLang="en-US"/>
        </a:p>
      </dgm:t>
    </dgm:pt>
    <dgm:pt modelId="{CD1F1E46-52B4-4369-93AB-BD92FB25B7DB}" type="sibTrans" cxnId="{A4123B50-07D8-43C9-A3D1-4D99958157A1}">
      <dgm:prSet/>
      <dgm:spPr/>
      <dgm:t>
        <a:bodyPr/>
        <a:lstStyle/>
        <a:p>
          <a:endParaRPr lang="zh-CN" altLang="en-US"/>
        </a:p>
      </dgm:t>
    </dgm:pt>
    <dgm:pt modelId="{DA57B912-9182-4CE9-B95D-1AF1729BB251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因人而异的沟通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9532B8-8492-4B68-9BB0-9B6D87FF284F}" type="parTrans" cxnId="{FED5E5E7-9598-4C40-A7D3-FCA0A53416F3}">
      <dgm:prSet/>
      <dgm:spPr/>
      <dgm:t>
        <a:bodyPr/>
        <a:lstStyle/>
        <a:p>
          <a:endParaRPr lang="zh-CN" altLang="en-US"/>
        </a:p>
      </dgm:t>
    </dgm:pt>
    <dgm:pt modelId="{B54D1CA4-D661-4FE4-ABDB-589A106A64A1}" type="sibTrans" cxnId="{FED5E5E7-9598-4C40-A7D3-FCA0A53416F3}">
      <dgm:prSet/>
      <dgm:spPr/>
      <dgm:t>
        <a:bodyPr/>
        <a:lstStyle/>
        <a:p>
          <a:endParaRPr lang="zh-CN" altLang="en-US"/>
        </a:p>
      </dgm:t>
    </dgm:pt>
    <dgm:pt modelId="{5866E648-4D75-4247-8750-47449E0D9B83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运作出成熟的系统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658DF4-F383-4FA0-8ACF-2AA86FE7E1D2}" type="parTrans" cxnId="{21762484-EA35-475E-AABB-87EFC00717AF}">
      <dgm:prSet/>
      <dgm:spPr/>
      <dgm:t>
        <a:bodyPr/>
        <a:lstStyle/>
        <a:p>
          <a:endParaRPr lang="zh-CN" altLang="en-US"/>
        </a:p>
      </dgm:t>
    </dgm:pt>
    <dgm:pt modelId="{588E0FC6-31CB-4AA6-96B7-43EACA3F3EBE}" type="sibTrans" cxnId="{21762484-EA35-475E-AABB-87EFC00717AF}">
      <dgm:prSet/>
      <dgm:spPr/>
      <dgm:t>
        <a:bodyPr/>
        <a:lstStyle/>
        <a:p>
          <a:endParaRPr lang="zh-CN" altLang="en-US"/>
        </a:p>
      </dgm:t>
    </dgm:pt>
    <dgm:pt modelId="{AFE8D38B-6DB1-4C5A-A09F-0AA4860E9F05}">
      <dgm:prSet phldrT="[文本]" phldr="1" custScaleY="13351" custLinFactNeighborX="-37757" custLinFactNeighborY="-20323"/>
      <dgm:spPr/>
      <dgm:t>
        <a:bodyPr/>
        <a:lstStyle/>
        <a:p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3477C7-61E4-4A22-9DA7-19F36CABCBB0}" type="parTrans" cxnId="{23AB7D72-E51B-49F7-A292-D12A6D3F104F}">
      <dgm:prSet/>
      <dgm:spPr/>
      <dgm:t>
        <a:bodyPr/>
        <a:lstStyle/>
        <a:p>
          <a:endParaRPr lang="zh-CN" altLang="en-US"/>
        </a:p>
      </dgm:t>
    </dgm:pt>
    <dgm:pt modelId="{AF3B52C8-FFEA-4AE7-9CAB-07786652AF13}" type="sibTrans" cxnId="{23AB7D72-E51B-49F7-A292-D12A6D3F104F}">
      <dgm:prSet/>
      <dgm:spPr/>
      <dgm:t>
        <a:bodyPr/>
        <a:lstStyle/>
        <a:p>
          <a:endParaRPr lang="zh-CN" altLang="en-US"/>
        </a:p>
      </dgm:t>
    </dgm:pt>
    <dgm:pt modelId="{162F27FF-9781-4961-87B7-AA5339D238FE}">
      <dgm:prSet phldrT="[文本]" phldr="1" custScaleY="13351" custLinFactNeighborX="-37757" custLinFactNeighborY="-20323"/>
      <dgm:spPr/>
      <dgm:t>
        <a:bodyPr/>
        <a:lstStyle/>
        <a:p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0CEE91-A775-446F-9634-E60C8EBD89AB}" type="parTrans" cxnId="{4958CB05-11CB-47EE-82EF-69E2FF57E0E9}">
      <dgm:prSet/>
      <dgm:spPr/>
      <dgm:t>
        <a:bodyPr/>
        <a:lstStyle/>
        <a:p>
          <a:endParaRPr lang="zh-CN" altLang="en-US"/>
        </a:p>
      </dgm:t>
    </dgm:pt>
    <dgm:pt modelId="{EEFE594C-B6E8-43A1-91F0-F4A30BD1E8B7}" type="sibTrans" cxnId="{4958CB05-11CB-47EE-82EF-69E2FF57E0E9}">
      <dgm:prSet/>
      <dgm:spPr/>
      <dgm:t>
        <a:bodyPr/>
        <a:lstStyle/>
        <a:p>
          <a:endParaRPr lang="zh-CN" altLang="en-US"/>
        </a:p>
      </dgm:t>
    </dgm:pt>
    <dgm:pt modelId="{4212DC0B-0696-4FFD-8DF9-EBBE06573D40}">
      <dgm:prSet phldrT="[文本]" custScaleX="158868" custScaleY="9839" custLinFactX="-3142" custLinFactNeighborX="-100000" custLinFactNeighborY="-23189"/>
      <dgm:spPr/>
      <dgm:t>
        <a:bodyPr/>
        <a:lstStyle/>
        <a:p>
          <a:endParaRPr lang="zh-CN" altLang="en-US"/>
        </a:p>
      </dgm:t>
    </dgm:pt>
    <dgm:pt modelId="{D5CE9A2D-2872-4F2D-B5A6-903512578099}" type="parTrans" cxnId="{334CA648-BD9F-40A7-B24A-36D833F5F59E}">
      <dgm:prSet/>
      <dgm:spPr/>
      <dgm:t>
        <a:bodyPr/>
        <a:lstStyle/>
        <a:p>
          <a:endParaRPr lang="zh-CN" altLang="en-US"/>
        </a:p>
      </dgm:t>
    </dgm:pt>
    <dgm:pt modelId="{1E6F649E-7864-4D66-AA90-6DA7BD70B9EA}" type="sibTrans" cxnId="{334CA648-BD9F-40A7-B24A-36D833F5F59E}">
      <dgm:prSet/>
      <dgm:spPr/>
      <dgm:t>
        <a:bodyPr/>
        <a:lstStyle/>
        <a:p>
          <a:endParaRPr lang="zh-CN" altLang="en-US"/>
        </a:p>
      </dgm:t>
    </dgm:pt>
    <dgm:pt modelId="{489F1A71-F7E6-4B8F-981E-FB2AF4FF70E5}" type="pres">
      <dgm:prSet presAssocID="{DC5767B4-D2BC-4DAB-B8EE-496D9DB8BB7A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827984F-CED2-47B6-9DD9-154493C18216}" type="pres">
      <dgm:prSet presAssocID="{DC5767B4-D2BC-4DAB-B8EE-496D9DB8BB7A}" presName="arrow" presStyleLbl="bgShp" presStyleIdx="0" presStyleCnt="1" custScaleX="116174"/>
      <dgm:spPr/>
    </dgm:pt>
    <dgm:pt modelId="{A2F5100C-1745-453B-8EA9-E7794E425D72}" type="pres">
      <dgm:prSet presAssocID="{DC5767B4-D2BC-4DAB-B8EE-496D9DB8BB7A}" presName="arrowDiagram5" presStyleCnt="0"/>
      <dgm:spPr/>
    </dgm:pt>
    <dgm:pt modelId="{55368AF9-1D2C-465B-BDCC-E1F21380294A}" type="pres">
      <dgm:prSet presAssocID="{7E9AEE65-E0E9-4B80-B11E-F4F7507A003D}" presName="bullet5a" presStyleLbl="node1" presStyleIdx="0" presStyleCnt="5" custLinFactX="-200000" custLinFactY="92822" custLinFactNeighborX="-253393" custLinFactNeighborY="100000"/>
      <dgm:spPr/>
    </dgm:pt>
    <dgm:pt modelId="{11E178D9-1636-43A0-9359-43BA3447F82C}" type="pres">
      <dgm:prSet presAssocID="{7E9AEE65-E0E9-4B80-B11E-F4F7507A003D}" presName="textBox5a" presStyleLbl="revTx" presStyleIdx="0" presStyleCnt="5" custScaleX="159832" custScaleY="16197" custLinFactNeighborX="-65206" custLinFactNeighborY="161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232BC0-95CF-4C0C-B7C2-E915D043B30F}" type="pres">
      <dgm:prSet presAssocID="{1CA44F4D-7777-4648-846D-D9D2D39EEF3E}" presName="bullet5b" presStyleLbl="node1" presStyleIdx="1" presStyleCnt="5" custLinFactX="-200000" custLinFactY="100000" custLinFactNeighborX="-239495" custLinFactNeighborY="129737"/>
      <dgm:spPr/>
    </dgm:pt>
    <dgm:pt modelId="{8D7FC820-522C-45EB-BD63-265FCD2E47DC}" type="pres">
      <dgm:prSet presAssocID="{1CA44F4D-7777-4648-846D-D9D2D39EEF3E}" presName="textBox5b" presStyleLbl="revTx" presStyleIdx="1" presStyleCnt="5" custScaleX="123399" custScaleY="13951" custLinFactNeighborX="-79427" custLinFactNeighborY="-6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866ED3-0D1B-4EF6-BA11-0C352934EAE0}" type="pres">
      <dgm:prSet presAssocID="{DA57B912-9182-4CE9-B95D-1AF1729BB251}" presName="bullet5c" presStyleLbl="node1" presStyleIdx="2" presStyleCnt="5" custScaleX="90914" custScaleY="94671" custLinFactX="-200000" custLinFactY="84788" custLinFactNeighborX="-214525" custLinFactNeighborY="100000"/>
      <dgm:spPr/>
    </dgm:pt>
    <dgm:pt modelId="{316598E5-2385-46EE-8BA3-1A234621742B}" type="pres">
      <dgm:prSet presAssocID="{DA57B912-9182-4CE9-B95D-1AF1729BB251}" presName="textBox5c" presStyleLbl="revTx" presStyleIdx="2" presStyleCnt="5" custScaleX="112030" custScaleY="11862" custLinFactNeighborX="-86014" custLinFactNeighborY="-76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4C5149-D673-44FC-BEE8-8D4D474E1C3C}" type="pres">
      <dgm:prSet presAssocID="{D004C5EA-71D9-45B1-A7A5-EC883F4E402C}" presName="bullet5d" presStyleLbl="node1" presStyleIdx="3" presStyleCnt="5" custScaleX="66450" custScaleY="70983" custLinFactX="-161521" custLinFactY="38648" custLinFactNeighborX="-200000" custLinFactNeighborY="100000"/>
      <dgm:spPr/>
      <dgm:t>
        <a:bodyPr/>
        <a:lstStyle/>
        <a:p>
          <a:endParaRPr lang="zh-CN" altLang="en-US"/>
        </a:p>
      </dgm:t>
    </dgm:pt>
    <dgm:pt modelId="{E8A8D91F-A147-482D-9773-6BEA9D7F2C2B}" type="pres">
      <dgm:prSet presAssocID="{D004C5EA-71D9-45B1-A7A5-EC883F4E402C}" presName="textBox5d" presStyleLbl="revTx" presStyleIdx="3" presStyleCnt="5" custScaleX="186696" custScaleY="9549" custLinFactNeighborX="-77030" custLinFactNeighborY="-117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37FD22-DCF5-41C1-B720-144CCBAB91E5}" type="pres">
      <dgm:prSet presAssocID="{5866E648-4D75-4247-8750-47449E0D9B83}" presName="bullet5e" presStyleLbl="node1" presStyleIdx="4" presStyleCnt="5" custLinFactNeighborX="34897" custLinFactNeighborY="-331"/>
      <dgm:spPr/>
      <dgm:t>
        <a:bodyPr/>
        <a:lstStyle/>
        <a:p>
          <a:endParaRPr lang="zh-CN" altLang="en-US"/>
        </a:p>
      </dgm:t>
    </dgm:pt>
    <dgm:pt modelId="{1013756A-45F1-4831-8DA2-7F746416712E}" type="pres">
      <dgm:prSet presAssocID="{5866E648-4D75-4247-8750-47449E0D9B83}" presName="textBox5e" presStyleLbl="revTx" presStyleIdx="4" presStyleCnt="5" custScaleX="158868" custScaleY="9839" custLinFactX="-3142" custLinFactNeighborX="-100000" custLinFactNeighborY="-231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37838E-D24A-4E6F-B03B-3A47C9716060}" type="presOf" srcId="{DA57B912-9182-4CE9-B95D-1AF1729BB251}" destId="{316598E5-2385-46EE-8BA3-1A234621742B}" srcOrd="0" destOrd="0" presId="urn:microsoft.com/office/officeart/2005/8/layout/arrow2"/>
    <dgm:cxn modelId="{51328118-BA92-476B-AEFA-1D9C5E38E15B}" type="presOf" srcId="{7E9AEE65-E0E9-4B80-B11E-F4F7507A003D}" destId="{11E178D9-1636-43A0-9359-43BA3447F82C}" srcOrd="0" destOrd="0" presId="urn:microsoft.com/office/officeart/2005/8/layout/arrow2"/>
    <dgm:cxn modelId="{21762484-EA35-475E-AABB-87EFC00717AF}" srcId="{DC5767B4-D2BC-4DAB-B8EE-496D9DB8BB7A}" destId="{5866E648-4D75-4247-8750-47449E0D9B83}" srcOrd="4" destOrd="0" parTransId="{A3658DF4-F383-4FA0-8ACF-2AA86FE7E1D2}" sibTransId="{588E0FC6-31CB-4AA6-96B7-43EACA3F3EBE}"/>
    <dgm:cxn modelId="{23AB7D72-E51B-49F7-A292-D12A6D3F104F}" srcId="{DC5767B4-D2BC-4DAB-B8EE-496D9DB8BB7A}" destId="{AFE8D38B-6DB1-4C5A-A09F-0AA4860E9F05}" srcOrd="6" destOrd="0" parTransId="{103477C7-61E4-4A22-9DA7-19F36CABCBB0}" sibTransId="{AF3B52C8-FFEA-4AE7-9CAB-07786652AF13}"/>
    <dgm:cxn modelId="{9D34B0A4-8373-4203-884A-71731E82D85B}" type="presOf" srcId="{1CA44F4D-7777-4648-846D-D9D2D39EEF3E}" destId="{8D7FC820-522C-45EB-BD63-265FCD2E47DC}" srcOrd="0" destOrd="0" presId="urn:microsoft.com/office/officeart/2005/8/layout/arrow2"/>
    <dgm:cxn modelId="{A4123B50-07D8-43C9-A3D1-4D99958157A1}" srcId="{DC5767B4-D2BC-4DAB-B8EE-496D9DB8BB7A}" destId="{1CA44F4D-7777-4648-846D-D9D2D39EEF3E}" srcOrd="1" destOrd="0" parTransId="{3F3665A1-BBE1-427A-AC7B-3E518DC9F111}" sibTransId="{CD1F1E46-52B4-4369-93AB-BD92FB25B7DB}"/>
    <dgm:cxn modelId="{EBC26E84-B106-4397-9D87-556A6D072ACF}" srcId="{DC5767B4-D2BC-4DAB-B8EE-496D9DB8BB7A}" destId="{D004C5EA-71D9-45B1-A7A5-EC883F4E402C}" srcOrd="3" destOrd="0" parTransId="{D5DE4F00-82C7-4443-BF8F-50EC495F0684}" sibTransId="{CD517523-B693-4CF1-B70B-61EFFCACBE0E}"/>
    <dgm:cxn modelId="{4958CB05-11CB-47EE-82EF-69E2FF57E0E9}" srcId="{DC5767B4-D2BC-4DAB-B8EE-496D9DB8BB7A}" destId="{162F27FF-9781-4961-87B7-AA5339D238FE}" srcOrd="8" destOrd="0" parTransId="{F30CEE91-A775-446F-9634-E60C8EBD89AB}" sibTransId="{EEFE594C-B6E8-43A1-91F0-F4A30BD1E8B7}"/>
    <dgm:cxn modelId="{FED5E5E7-9598-4C40-A7D3-FCA0A53416F3}" srcId="{DC5767B4-D2BC-4DAB-B8EE-496D9DB8BB7A}" destId="{DA57B912-9182-4CE9-B95D-1AF1729BB251}" srcOrd="2" destOrd="0" parTransId="{1A9532B8-8492-4B68-9BB0-9B6D87FF284F}" sibTransId="{B54D1CA4-D661-4FE4-ABDB-589A106A64A1}"/>
    <dgm:cxn modelId="{D4A2551B-CA09-444B-BBFA-3B22DAB2FB98}" srcId="{DC5767B4-D2BC-4DAB-B8EE-496D9DB8BB7A}" destId="{7E9AEE65-E0E9-4B80-B11E-F4F7507A003D}" srcOrd="0" destOrd="0" parTransId="{0914239A-FB49-4D10-A3D8-1F9F1A2AC864}" sibTransId="{CAC4E47A-96CE-4E75-962A-1B33CD8F7DDD}"/>
    <dgm:cxn modelId="{62944C90-8C37-4181-A932-4C57D8BA93B4}" type="presOf" srcId="{D004C5EA-71D9-45B1-A7A5-EC883F4E402C}" destId="{E8A8D91F-A147-482D-9773-6BEA9D7F2C2B}" srcOrd="0" destOrd="0" presId="urn:microsoft.com/office/officeart/2005/8/layout/arrow2"/>
    <dgm:cxn modelId="{1535C03B-AD11-4717-B96D-09EA29AF5A6B}" srcId="{DC5767B4-D2BC-4DAB-B8EE-496D9DB8BB7A}" destId="{777C6869-0B14-49C5-8B7C-DBCFB1543E42}" srcOrd="7" destOrd="0" parTransId="{BBA83E85-1271-4DC9-B506-FF5A18D579B0}" sibTransId="{DAB9174E-67C5-4B04-B3E0-AA1D4C8FC18B}"/>
    <dgm:cxn modelId="{334CA648-BD9F-40A7-B24A-36D833F5F59E}" srcId="{DC5767B4-D2BC-4DAB-B8EE-496D9DB8BB7A}" destId="{4212DC0B-0696-4FFD-8DF9-EBBE06573D40}" srcOrd="5" destOrd="0" parTransId="{D5CE9A2D-2872-4F2D-B5A6-903512578099}" sibTransId="{1E6F649E-7864-4D66-AA90-6DA7BD70B9EA}"/>
    <dgm:cxn modelId="{B8FB6337-9C17-4468-B43C-1E5BC4376AC0}" type="presOf" srcId="{DC5767B4-D2BC-4DAB-B8EE-496D9DB8BB7A}" destId="{489F1A71-F7E6-4B8F-981E-FB2AF4FF70E5}" srcOrd="0" destOrd="0" presId="urn:microsoft.com/office/officeart/2005/8/layout/arrow2"/>
    <dgm:cxn modelId="{397F26E9-E097-47CE-86B5-B9D4AFD63BE7}" type="presOf" srcId="{5866E648-4D75-4247-8750-47449E0D9B83}" destId="{1013756A-45F1-4831-8DA2-7F746416712E}" srcOrd="0" destOrd="0" presId="urn:microsoft.com/office/officeart/2005/8/layout/arrow2"/>
    <dgm:cxn modelId="{CC54C1F1-1E2B-4C46-96C1-97418289AE77}" type="presParOf" srcId="{489F1A71-F7E6-4B8F-981E-FB2AF4FF70E5}" destId="{0827984F-CED2-47B6-9DD9-154493C18216}" srcOrd="0" destOrd="0" presId="urn:microsoft.com/office/officeart/2005/8/layout/arrow2"/>
    <dgm:cxn modelId="{18F3865E-0CF0-41E0-8A5B-5D125AC06366}" type="presParOf" srcId="{489F1A71-F7E6-4B8F-981E-FB2AF4FF70E5}" destId="{A2F5100C-1745-453B-8EA9-E7794E425D72}" srcOrd="1" destOrd="0" presId="urn:microsoft.com/office/officeart/2005/8/layout/arrow2"/>
    <dgm:cxn modelId="{3C79AC84-0D75-48A0-B5A7-C64682188B83}" type="presParOf" srcId="{A2F5100C-1745-453B-8EA9-E7794E425D72}" destId="{55368AF9-1D2C-465B-BDCC-E1F21380294A}" srcOrd="0" destOrd="0" presId="urn:microsoft.com/office/officeart/2005/8/layout/arrow2"/>
    <dgm:cxn modelId="{ECEEBD8F-011E-4B7E-9661-F90C2D780BD2}" type="presParOf" srcId="{A2F5100C-1745-453B-8EA9-E7794E425D72}" destId="{11E178D9-1636-43A0-9359-43BA3447F82C}" srcOrd="1" destOrd="0" presId="urn:microsoft.com/office/officeart/2005/8/layout/arrow2"/>
    <dgm:cxn modelId="{0356A99F-39F5-48C1-9563-4CD3F2E12046}" type="presParOf" srcId="{A2F5100C-1745-453B-8EA9-E7794E425D72}" destId="{B5232BC0-95CF-4C0C-B7C2-E915D043B30F}" srcOrd="2" destOrd="0" presId="urn:microsoft.com/office/officeart/2005/8/layout/arrow2"/>
    <dgm:cxn modelId="{E1F86429-8FD3-4E30-BC1A-7F5C8EE9FE93}" type="presParOf" srcId="{A2F5100C-1745-453B-8EA9-E7794E425D72}" destId="{8D7FC820-522C-45EB-BD63-265FCD2E47DC}" srcOrd="3" destOrd="0" presId="urn:microsoft.com/office/officeart/2005/8/layout/arrow2"/>
    <dgm:cxn modelId="{C26D2FE6-341F-4F4B-9965-1E7CC903396B}" type="presParOf" srcId="{A2F5100C-1745-453B-8EA9-E7794E425D72}" destId="{5D866ED3-0D1B-4EF6-BA11-0C352934EAE0}" srcOrd="4" destOrd="0" presId="urn:microsoft.com/office/officeart/2005/8/layout/arrow2"/>
    <dgm:cxn modelId="{C140DA30-EF8B-40B6-885E-E3855E6F982C}" type="presParOf" srcId="{A2F5100C-1745-453B-8EA9-E7794E425D72}" destId="{316598E5-2385-46EE-8BA3-1A234621742B}" srcOrd="5" destOrd="0" presId="urn:microsoft.com/office/officeart/2005/8/layout/arrow2"/>
    <dgm:cxn modelId="{FB31399D-0BC5-408F-9846-FA9FD510E714}" type="presParOf" srcId="{A2F5100C-1745-453B-8EA9-E7794E425D72}" destId="{084C5149-D673-44FC-BEE8-8D4D474E1C3C}" srcOrd="6" destOrd="0" presId="urn:microsoft.com/office/officeart/2005/8/layout/arrow2"/>
    <dgm:cxn modelId="{4D6B0DC6-4BC1-4B01-8EA7-2C9A54F7C95A}" type="presParOf" srcId="{A2F5100C-1745-453B-8EA9-E7794E425D72}" destId="{E8A8D91F-A147-482D-9773-6BEA9D7F2C2B}" srcOrd="7" destOrd="0" presId="urn:microsoft.com/office/officeart/2005/8/layout/arrow2"/>
    <dgm:cxn modelId="{EA87C0F4-B126-42D8-BBC1-C3779BA297F2}" type="presParOf" srcId="{A2F5100C-1745-453B-8EA9-E7794E425D72}" destId="{2B37FD22-DCF5-41C1-B720-144CCBAB91E5}" srcOrd="8" destOrd="0" presId="urn:microsoft.com/office/officeart/2005/8/layout/arrow2"/>
    <dgm:cxn modelId="{EA570D95-1C4B-4AE6-9355-255DC80E11D7}" type="presParOf" srcId="{A2F5100C-1745-453B-8EA9-E7794E425D72}" destId="{1013756A-45F1-4831-8DA2-7F746416712E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96BC8-DB7C-4571-9D23-9D5697915931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79DD4F-76B9-4D23-8F50-809E99E66E93}">
      <dgm:prSet phldrT="[文本]" custT="1"/>
      <dgm:spPr/>
      <dgm:t>
        <a:bodyPr/>
        <a:lstStyle/>
        <a:p>
          <a:r>
            <a:rPr lang="zh-CN" altLang="en-US" sz="1600" dirty="0" smtClean="0"/>
            <a:t>你知我知</a:t>
          </a:r>
          <a:r>
            <a:rPr lang="en-US" altLang="zh-CN" sz="1600" dirty="0" smtClean="0"/>
            <a:t>	</a:t>
          </a:r>
          <a:endParaRPr lang="zh-CN" altLang="en-US" sz="1600" dirty="0"/>
        </a:p>
      </dgm:t>
    </dgm:pt>
    <dgm:pt modelId="{773FAD87-1AEC-4614-BC13-68FE1F3FDCEE}" type="parTrans" cxnId="{D86C5521-2E68-4D92-8522-81609B4A8A21}">
      <dgm:prSet/>
      <dgm:spPr/>
      <dgm:t>
        <a:bodyPr/>
        <a:lstStyle/>
        <a:p>
          <a:endParaRPr lang="zh-CN" altLang="en-US" sz="1600"/>
        </a:p>
      </dgm:t>
    </dgm:pt>
    <dgm:pt modelId="{D38558A3-C700-4654-9612-5FDFFCDA051B}" type="sibTrans" cxnId="{D86C5521-2E68-4D92-8522-81609B4A8A21}">
      <dgm:prSet/>
      <dgm:spPr/>
      <dgm:t>
        <a:bodyPr/>
        <a:lstStyle/>
        <a:p>
          <a:endParaRPr lang="zh-CN" altLang="en-US" sz="1600"/>
        </a:p>
      </dgm:t>
    </dgm:pt>
    <dgm:pt modelId="{AB1AF3B7-6401-4368-8FF9-090A8D7D4313}">
      <dgm:prSet phldrT="[文本]" custT="1"/>
      <dgm:spPr/>
      <dgm:t>
        <a:bodyPr/>
        <a:lstStyle/>
        <a:p>
          <a:r>
            <a:rPr lang="zh-CN" altLang="en-US" sz="1600" dirty="0" smtClean="0"/>
            <a:t>你知我不知</a:t>
          </a:r>
          <a:endParaRPr lang="zh-CN" altLang="en-US" sz="1600" dirty="0"/>
        </a:p>
      </dgm:t>
    </dgm:pt>
    <dgm:pt modelId="{C66A7D30-DC8C-4A29-828C-666F50A078BB}" type="parTrans" cxnId="{D96A0E3D-4CC9-47E1-8CB5-AE34107DCD14}">
      <dgm:prSet/>
      <dgm:spPr/>
      <dgm:t>
        <a:bodyPr/>
        <a:lstStyle/>
        <a:p>
          <a:endParaRPr lang="zh-CN" altLang="en-US" sz="1600"/>
        </a:p>
      </dgm:t>
    </dgm:pt>
    <dgm:pt modelId="{96563DDB-1B28-49F5-94CA-1A4CB5BF233A}" type="sibTrans" cxnId="{D96A0E3D-4CC9-47E1-8CB5-AE34107DCD14}">
      <dgm:prSet/>
      <dgm:spPr/>
      <dgm:t>
        <a:bodyPr/>
        <a:lstStyle/>
        <a:p>
          <a:endParaRPr lang="zh-CN" altLang="en-US" sz="1600"/>
        </a:p>
      </dgm:t>
    </dgm:pt>
    <dgm:pt modelId="{4922DE01-FBDC-4095-A5F5-75444BF99001}">
      <dgm:prSet custT="1"/>
      <dgm:spPr/>
      <dgm:t>
        <a:bodyPr/>
        <a:lstStyle/>
        <a:p>
          <a:r>
            <a:rPr lang="zh-CN" altLang="en-US" sz="1600" dirty="0" smtClean="0"/>
            <a:t>你不知我知</a:t>
          </a:r>
          <a:endParaRPr lang="zh-CN" altLang="en-US" sz="1600" dirty="0"/>
        </a:p>
      </dgm:t>
    </dgm:pt>
    <dgm:pt modelId="{75A29F8D-454C-48F7-A19B-8088EA614625}" type="parTrans" cxnId="{BF83F745-F929-423A-9EA7-8B1256D941DA}">
      <dgm:prSet/>
      <dgm:spPr/>
      <dgm:t>
        <a:bodyPr/>
        <a:lstStyle/>
        <a:p>
          <a:endParaRPr lang="zh-CN" altLang="en-US" sz="1600"/>
        </a:p>
      </dgm:t>
    </dgm:pt>
    <dgm:pt modelId="{60F2E5BD-164D-4AEA-AD64-584EBAE5BDAC}" type="sibTrans" cxnId="{BF83F745-F929-423A-9EA7-8B1256D941DA}">
      <dgm:prSet/>
      <dgm:spPr/>
      <dgm:t>
        <a:bodyPr/>
        <a:lstStyle/>
        <a:p>
          <a:endParaRPr lang="zh-CN" altLang="en-US" sz="1600"/>
        </a:p>
      </dgm:t>
    </dgm:pt>
    <dgm:pt modelId="{148F450E-AF01-4510-BF2E-18DD9F75974C}">
      <dgm:prSet custT="1"/>
      <dgm:spPr/>
      <dgm:t>
        <a:bodyPr/>
        <a:lstStyle/>
        <a:p>
          <a:r>
            <a:rPr lang="zh-CN" altLang="en-US" sz="1600" dirty="0" smtClean="0"/>
            <a:t>你不知我不知</a:t>
          </a:r>
          <a:endParaRPr lang="zh-CN" altLang="en-US" sz="1600" dirty="0"/>
        </a:p>
      </dgm:t>
    </dgm:pt>
    <dgm:pt modelId="{DDD80F2B-41EE-4999-90EB-AED93FA470BB}" type="parTrans" cxnId="{FF95EC4C-2C8E-4904-AE7B-443F208B6FA5}">
      <dgm:prSet/>
      <dgm:spPr/>
      <dgm:t>
        <a:bodyPr/>
        <a:lstStyle/>
        <a:p>
          <a:endParaRPr lang="zh-CN" altLang="en-US" sz="1600"/>
        </a:p>
      </dgm:t>
    </dgm:pt>
    <dgm:pt modelId="{A22212F9-D858-4D09-BDC0-39AB369FC3E1}" type="sibTrans" cxnId="{FF95EC4C-2C8E-4904-AE7B-443F208B6FA5}">
      <dgm:prSet/>
      <dgm:spPr/>
      <dgm:t>
        <a:bodyPr/>
        <a:lstStyle/>
        <a:p>
          <a:endParaRPr lang="zh-CN" altLang="en-US" sz="1600"/>
        </a:p>
      </dgm:t>
    </dgm:pt>
    <dgm:pt modelId="{75CCA756-B276-49CF-8C10-02AF21FF8089}" type="pres">
      <dgm:prSet presAssocID="{58196BC8-DB7C-4571-9D23-9D569791593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EFD01B-F098-4A7E-B608-4EBBD51AD97C}" type="pres">
      <dgm:prSet presAssocID="{58196BC8-DB7C-4571-9D23-9D5697915931}" presName="axisShape" presStyleLbl="bgShp" presStyleIdx="0" presStyleCnt="1"/>
      <dgm:spPr/>
    </dgm:pt>
    <dgm:pt modelId="{BC34C9E3-A013-41E5-A4D3-6BED1CBBCDB2}" type="pres">
      <dgm:prSet presAssocID="{58196BC8-DB7C-4571-9D23-9D5697915931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A8E01A-117C-4DA3-8174-8C4059FF88F7}" type="pres">
      <dgm:prSet presAssocID="{58196BC8-DB7C-4571-9D23-9D5697915931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FDBDEE-A3F9-4BC3-9147-C1F882433F9E}" type="pres">
      <dgm:prSet presAssocID="{58196BC8-DB7C-4571-9D23-9D5697915931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54FDF-DA66-41A1-9E27-6B9AC87B0592}" type="pres">
      <dgm:prSet presAssocID="{58196BC8-DB7C-4571-9D23-9D5697915931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AE30376-8859-4B98-B87C-2237A54B448B}" type="presOf" srcId="{58196BC8-DB7C-4571-9D23-9D5697915931}" destId="{75CCA756-B276-49CF-8C10-02AF21FF8089}" srcOrd="0" destOrd="0" presId="urn:microsoft.com/office/officeart/2005/8/layout/matrix2"/>
    <dgm:cxn modelId="{FF95EC4C-2C8E-4904-AE7B-443F208B6FA5}" srcId="{58196BC8-DB7C-4571-9D23-9D5697915931}" destId="{148F450E-AF01-4510-BF2E-18DD9F75974C}" srcOrd="3" destOrd="0" parTransId="{DDD80F2B-41EE-4999-90EB-AED93FA470BB}" sibTransId="{A22212F9-D858-4D09-BDC0-39AB369FC3E1}"/>
    <dgm:cxn modelId="{45657530-81B5-4456-B943-52F7B9DDC478}" type="presOf" srcId="{AB1AF3B7-6401-4368-8FF9-090A8D7D4313}" destId="{91A8E01A-117C-4DA3-8174-8C4059FF88F7}" srcOrd="0" destOrd="0" presId="urn:microsoft.com/office/officeart/2005/8/layout/matrix2"/>
    <dgm:cxn modelId="{D96A0E3D-4CC9-47E1-8CB5-AE34107DCD14}" srcId="{58196BC8-DB7C-4571-9D23-9D5697915931}" destId="{AB1AF3B7-6401-4368-8FF9-090A8D7D4313}" srcOrd="1" destOrd="0" parTransId="{C66A7D30-DC8C-4A29-828C-666F50A078BB}" sibTransId="{96563DDB-1B28-49F5-94CA-1A4CB5BF233A}"/>
    <dgm:cxn modelId="{24D11FB4-DA92-4626-99E4-F26948069911}" type="presOf" srcId="{FC79DD4F-76B9-4D23-8F50-809E99E66E93}" destId="{BC34C9E3-A013-41E5-A4D3-6BED1CBBCDB2}" srcOrd="0" destOrd="0" presId="urn:microsoft.com/office/officeart/2005/8/layout/matrix2"/>
    <dgm:cxn modelId="{35D22D02-3525-4D5C-A836-B5747E49BE2F}" type="presOf" srcId="{4922DE01-FBDC-4095-A5F5-75444BF99001}" destId="{FCFDBDEE-A3F9-4BC3-9147-C1F882433F9E}" srcOrd="0" destOrd="0" presId="urn:microsoft.com/office/officeart/2005/8/layout/matrix2"/>
    <dgm:cxn modelId="{D86C5521-2E68-4D92-8522-81609B4A8A21}" srcId="{58196BC8-DB7C-4571-9D23-9D5697915931}" destId="{FC79DD4F-76B9-4D23-8F50-809E99E66E93}" srcOrd="0" destOrd="0" parTransId="{773FAD87-1AEC-4614-BC13-68FE1F3FDCEE}" sibTransId="{D38558A3-C700-4654-9612-5FDFFCDA051B}"/>
    <dgm:cxn modelId="{BF83F745-F929-423A-9EA7-8B1256D941DA}" srcId="{58196BC8-DB7C-4571-9D23-9D5697915931}" destId="{4922DE01-FBDC-4095-A5F5-75444BF99001}" srcOrd="2" destOrd="0" parTransId="{75A29F8D-454C-48F7-A19B-8088EA614625}" sibTransId="{60F2E5BD-164D-4AEA-AD64-584EBAE5BDAC}"/>
    <dgm:cxn modelId="{D9180F79-A6D7-4D40-8382-B2052BEA08F9}" type="presOf" srcId="{148F450E-AF01-4510-BF2E-18DD9F75974C}" destId="{C9E54FDF-DA66-41A1-9E27-6B9AC87B0592}" srcOrd="0" destOrd="0" presId="urn:microsoft.com/office/officeart/2005/8/layout/matrix2"/>
    <dgm:cxn modelId="{EAD7A19F-E73D-4514-AB1D-1392AF6BC6E2}" type="presParOf" srcId="{75CCA756-B276-49CF-8C10-02AF21FF8089}" destId="{A0EFD01B-F098-4A7E-B608-4EBBD51AD97C}" srcOrd="0" destOrd="0" presId="urn:microsoft.com/office/officeart/2005/8/layout/matrix2"/>
    <dgm:cxn modelId="{AED6F29E-76AA-4506-AD3E-E94D77ABB49D}" type="presParOf" srcId="{75CCA756-B276-49CF-8C10-02AF21FF8089}" destId="{BC34C9E3-A013-41E5-A4D3-6BED1CBBCDB2}" srcOrd="1" destOrd="0" presId="urn:microsoft.com/office/officeart/2005/8/layout/matrix2"/>
    <dgm:cxn modelId="{8421F0C4-75AB-42D4-A59C-B0CA69DBF97F}" type="presParOf" srcId="{75CCA756-B276-49CF-8C10-02AF21FF8089}" destId="{91A8E01A-117C-4DA3-8174-8C4059FF88F7}" srcOrd="2" destOrd="0" presId="urn:microsoft.com/office/officeart/2005/8/layout/matrix2"/>
    <dgm:cxn modelId="{EBD47924-F6B1-4B2E-B41C-B67DA90241E1}" type="presParOf" srcId="{75CCA756-B276-49CF-8C10-02AF21FF8089}" destId="{FCFDBDEE-A3F9-4BC3-9147-C1F882433F9E}" srcOrd="3" destOrd="0" presId="urn:microsoft.com/office/officeart/2005/8/layout/matrix2"/>
    <dgm:cxn modelId="{AE0C7AC9-875E-4811-88AD-2F29E8AB03C7}" type="presParOf" srcId="{75CCA756-B276-49CF-8C10-02AF21FF8089}" destId="{C9E54FDF-DA66-41A1-9E27-6B9AC87B0592}" srcOrd="4" destOrd="0" presId="urn:microsoft.com/office/officeart/2005/8/layout/matrix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FFD20C-B05F-44B5-B5E9-F1FF7187067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24253-8DD1-46A0-9944-5E7456F3B5CB}">
      <dgm:prSet phldrT="[文本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/>
            <a:t>D</a:t>
          </a:r>
          <a:r>
            <a:rPr lang="zh-CN" altLang="en-US" sz="1600" dirty="0" smtClean="0"/>
            <a:t>不重要不紧急</a:t>
          </a:r>
          <a:endParaRPr lang="en-US" altLang="zh-CN" sz="1600" dirty="0" smtClean="0"/>
        </a:p>
        <a:p>
          <a:r>
            <a:rPr lang="zh-CN" altLang="en-US" sz="1600" dirty="0" smtClean="0"/>
            <a:t>（</a:t>
          </a:r>
          <a:r>
            <a:rPr lang="en-US" altLang="zh-CN" sz="1600" dirty="0" smtClean="0"/>
            <a:t>0%-5%</a:t>
          </a:r>
          <a:r>
            <a:rPr lang="zh-CN" altLang="en-US" sz="1600" dirty="0" smtClean="0"/>
            <a:t>）</a:t>
          </a:r>
          <a:endParaRPr lang="zh-CN" altLang="en-US" sz="1600" dirty="0"/>
        </a:p>
      </dgm:t>
    </dgm:pt>
    <dgm:pt modelId="{4904B665-5038-45DA-958C-5413420E21D1}" type="sibTrans" cxnId="{8EDF64A0-DB74-41D6-AAFB-5A0A8E504981}">
      <dgm:prSet/>
      <dgm:spPr/>
      <dgm:t>
        <a:bodyPr/>
        <a:lstStyle/>
        <a:p>
          <a:endParaRPr lang="zh-CN" altLang="en-US"/>
        </a:p>
      </dgm:t>
    </dgm:pt>
    <dgm:pt modelId="{9BBFED37-3A57-42DB-AF39-9B7CAB9FC676}" type="parTrans" cxnId="{8EDF64A0-DB74-41D6-AAFB-5A0A8E504981}">
      <dgm:prSet/>
      <dgm:spPr/>
      <dgm:t>
        <a:bodyPr/>
        <a:lstStyle/>
        <a:p>
          <a:endParaRPr lang="zh-CN" altLang="en-US"/>
        </a:p>
      </dgm:t>
    </dgm:pt>
    <dgm:pt modelId="{D7B6DEE6-116C-463C-961C-9F2BB4A53F72}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/>
            <a:t>C</a:t>
          </a:r>
          <a:r>
            <a:rPr lang="zh-CN" altLang="en-US" sz="1600" dirty="0" smtClean="0"/>
            <a:t>不重要紧急</a:t>
          </a:r>
          <a:endParaRPr lang="en-US" altLang="zh-CN" sz="1600" dirty="0" smtClean="0"/>
        </a:p>
        <a:p>
          <a:r>
            <a:rPr lang="zh-CN" altLang="en-US" sz="1600" dirty="0" smtClean="0"/>
            <a:t>（</a:t>
          </a:r>
          <a:r>
            <a:rPr lang="en-US" altLang="zh-CN" sz="1600" dirty="0" smtClean="0"/>
            <a:t>15%-20%</a:t>
          </a:r>
          <a:r>
            <a:rPr lang="zh-CN" altLang="en-US" sz="1600" dirty="0" smtClean="0"/>
            <a:t>）</a:t>
          </a:r>
          <a:endParaRPr lang="zh-CN" altLang="en-US" sz="1600" dirty="0"/>
        </a:p>
      </dgm:t>
    </dgm:pt>
    <dgm:pt modelId="{CF1C6FD6-FCEC-4B95-A671-8EB45D56A8F1}" type="sibTrans" cxnId="{252CE7C8-6766-4562-AB88-7658588BACBD}">
      <dgm:prSet/>
      <dgm:spPr/>
      <dgm:t>
        <a:bodyPr/>
        <a:lstStyle/>
        <a:p>
          <a:endParaRPr lang="zh-CN" altLang="en-US"/>
        </a:p>
      </dgm:t>
    </dgm:pt>
    <dgm:pt modelId="{BF5A4B4A-ED4A-4D77-9D68-212B369F73BD}" type="parTrans" cxnId="{252CE7C8-6766-4562-AB88-7658588BACBD}">
      <dgm:prSet/>
      <dgm:spPr/>
      <dgm:t>
        <a:bodyPr/>
        <a:lstStyle/>
        <a:p>
          <a:endParaRPr lang="zh-CN" altLang="en-US"/>
        </a:p>
      </dgm:t>
    </dgm:pt>
    <dgm:pt modelId="{F79961A2-79D2-4A1D-ADAE-7BCB63A5D27F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/>
            <a:t>B</a:t>
          </a:r>
          <a:r>
            <a:rPr lang="zh-CN" altLang="en-US" sz="1600" dirty="0" smtClean="0"/>
            <a:t>重要不紧急</a:t>
          </a:r>
          <a:endParaRPr lang="en-US" altLang="zh-CN" sz="1600" dirty="0" smtClean="0"/>
        </a:p>
        <a:p>
          <a:r>
            <a:rPr lang="zh-CN" altLang="en-US" sz="1600" dirty="0" smtClean="0"/>
            <a:t>（</a:t>
          </a:r>
          <a:r>
            <a:rPr lang="en-US" altLang="zh-CN" sz="1600" dirty="0" smtClean="0"/>
            <a:t>60%</a:t>
          </a:r>
          <a:r>
            <a:rPr lang="zh-CN" altLang="en-US" sz="2000" dirty="0" smtClean="0"/>
            <a:t>）</a:t>
          </a:r>
          <a:endParaRPr lang="zh-CN" altLang="en-US" sz="2000" dirty="0"/>
        </a:p>
      </dgm:t>
    </dgm:pt>
    <dgm:pt modelId="{6B7A1A89-586D-4582-ABBD-D7D345D9E73B}" type="sibTrans" cxnId="{559A3427-AB51-4F53-AB56-32F713847DE5}">
      <dgm:prSet/>
      <dgm:spPr/>
      <dgm:t>
        <a:bodyPr/>
        <a:lstStyle/>
        <a:p>
          <a:endParaRPr lang="zh-CN" altLang="en-US"/>
        </a:p>
      </dgm:t>
    </dgm:pt>
    <dgm:pt modelId="{FE0BE089-609B-4AC0-8979-8F03D21D2C04}" type="parTrans" cxnId="{559A3427-AB51-4F53-AB56-32F713847DE5}">
      <dgm:prSet/>
      <dgm:spPr/>
      <dgm:t>
        <a:bodyPr/>
        <a:lstStyle/>
        <a:p>
          <a:endParaRPr lang="zh-CN" altLang="en-US"/>
        </a:p>
      </dgm:t>
    </dgm:pt>
    <dgm:pt modelId="{9643FD18-C6A9-424C-9E2C-5B7E83C41C33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/>
            <a:t>A</a:t>
          </a:r>
          <a:r>
            <a:rPr lang="zh-CN" altLang="en-US" sz="1600" dirty="0" smtClean="0"/>
            <a:t>重要紧急</a:t>
          </a:r>
          <a:endParaRPr lang="en-US" altLang="zh-CN" sz="1600" dirty="0" smtClean="0"/>
        </a:p>
        <a:p>
          <a:r>
            <a:rPr lang="zh-CN" altLang="en-US" sz="1600" dirty="0" smtClean="0"/>
            <a:t>（</a:t>
          </a:r>
          <a:r>
            <a:rPr lang="en-US" altLang="zh-CN" sz="1600" dirty="0" smtClean="0"/>
            <a:t>20%</a:t>
          </a:r>
          <a:r>
            <a:rPr lang="zh-CN" altLang="en-US" sz="1600" dirty="0" smtClean="0"/>
            <a:t>）</a:t>
          </a:r>
          <a:endParaRPr lang="zh-CN" altLang="en-US" sz="1600" dirty="0"/>
        </a:p>
      </dgm:t>
    </dgm:pt>
    <dgm:pt modelId="{E08826BB-8A11-4F44-A241-1A6C7AA9F3A4}" type="sibTrans" cxnId="{09E09DCE-9BCA-4DD0-9FE1-9696E1CB5C39}">
      <dgm:prSet/>
      <dgm:spPr/>
      <dgm:t>
        <a:bodyPr/>
        <a:lstStyle/>
        <a:p>
          <a:endParaRPr lang="zh-CN" altLang="en-US"/>
        </a:p>
      </dgm:t>
    </dgm:pt>
    <dgm:pt modelId="{190A56B8-E7AD-4C4A-899E-37D415ECD542}" type="parTrans" cxnId="{09E09DCE-9BCA-4DD0-9FE1-9696E1CB5C39}">
      <dgm:prSet/>
      <dgm:spPr/>
      <dgm:t>
        <a:bodyPr/>
        <a:lstStyle/>
        <a:p>
          <a:endParaRPr lang="zh-CN" altLang="en-US"/>
        </a:p>
      </dgm:t>
    </dgm:pt>
    <dgm:pt modelId="{51384F48-C671-4762-A0E5-A22E858876C0}">
      <dgm:prSet phldrT="[文本]" phldr="1"/>
      <dgm:spPr/>
      <dgm:t>
        <a:bodyPr/>
        <a:lstStyle/>
        <a:p>
          <a:endParaRPr lang="zh-CN" altLang="en-US" dirty="0"/>
        </a:p>
      </dgm:t>
    </dgm:pt>
    <dgm:pt modelId="{04B94F3A-EC42-4F80-97CD-661E8C40BCED}" type="sibTrans" cxnId="{CE843F81-9BE3-4D03-A4A3-EFF48491B093}">
      <dgm:prSet/>
      <dgm:spPr/>
      <dgm:t>
        <a:bodyPr/>
        <a:lstStyle/>
        <a:p>
          <a:endParaRPr lang="zh-CN" altLang="en-US"/>
        </a:p>
      </dgm:t>
    </dgm:pt>
    <dgm:pt modelId="{87C1934D-741F-4B3C-B38B-2DE500D15A6E}" type="parTrans" cxnId="{CE843F81-9BE3-4D03-A4A3-EFF48491B093}">
      <dgm:prSet/>
      <dgm:spPr/>
      <dgm:t>
        <a:bodyPr/>
        <a:lstStyle/>
        <a:p>
          <a:endParaRPr lang="zh-CN" altLang="en-US"/>
        </a:p>
      </dgm:t>
    </dgm:pt>
    <dgm:pt modelId="{AB6100D6-570B-4DB3-931B-689AE7FFBE5B}" type="pres">
      <dgm:prSet presAssocID="{71FFD20C-B05F-44B5-B5E9-F1FF7187067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525937-420A-4DC2-B25F-96787193DB7B}" type="pres">
      <dgm:prSet presAssocID="{71FFD20C-B05F-44B5-B5E9-F1FF7187067D}" presName="matrix" presStyleCnt="0"/>
      <dgm:spPr/>
    </dgm:pt>
    <dgm:pt modelId="{76A1BD01-7E2F-4C2E-B56E-4C57CCEC9D04}" type="pres">
      <dgm:prSet presAssocID="{71FFD20C-B05F-44B5-B5E9-F1FF7187067D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A8D08600-6304-482A-A6E2-94CB3C19F3E8}" type="pres">
      <dgm:prSet presAssocID="{71FFD20C-B05F-44B5-B5E9-F1FF7187067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ACBA5-3D5D-4E05-A6D3-DB4888762DD2}" type="pres">
      <dgm:prSet presAssocID="{71FFD20C-B05F-44B5-B5E9-F1FF7187067D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1E61E6B9-8426-477B-9C27-17EFCDB33979}" type="pres">
      <dgm:prSet presAssocID="{71FFD20C-B05F-44B5-B5E9-F1FF7187067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B239D8-E854-4E36-AF7E-F3012DE3FC0D}" type="pres">
      <dgm:prSet presAssocID="{71FFD20C-B05F-44B5-B5E9-F1FF7187067D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45373074-A34E-413D-BC70-1F5226C764AE}" type="pres">
      <dgm:prSet presAssocID="{71FFD20C-B05F-44B5-B5E9-F1FF7187067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0FB36A-7BD5-4211-8AD1-F94E70162C71}" type="pres">
      <dgm:prSet presAssocID="{71FFD20C-B05F-44B5-B5E9-F1FF7187067D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B099CEC3-161B-46D1-BDD6-E249A28EA20F}" type="pres">
      <dgm:prSet presAssocID="{71FFD20C-B05F-44B5-B5E9-F1FF7187067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15F6F2-6283-4F0B-88E4-ABB1BD056C5E}" type="pres">
      <dgm:prSet presAssocID="{71FFD20C-B05F-44B5-B5E9-F1FF7187067D}" presName="centerTile" presStyleLbl="fgShp" presStyleIdx="0" presStyleCnt="1" custFlipVert="1" custFlipHor="1" custScaleX="6381" custScaleY="5573" custLinFactNeighborX="462" custLinFactNeighborY="2798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9A3427-AB51-4F53-AB56-32F713847DE5}" srcId="{51384F48-C671-4762-A0E5-A22E858876C0}" destId="{F79961A2-79D2-4A1D-ADAE-7BCB63A5D27F}" srcOrd="1" destOrd="0" parTransId="{FE0BE089-609B-4AC0-8979-8F03D21D2C04}" sibTransId="{6B7A1A89-586D-4582-ABBD-D7D345D9E73B}"/>
    <dgm:cxn modelId="{CE843F81-9BE3-4D03-A4A3-EFF48491B093}" srcId="{71FFD20C-B05F-44B5-B5E9-F1FF7187067D}" destId="{51384F48-C671-4762-A0E5-A22E858876C0}" srcOrd="0" destOrd="0" parTransId="{87C1934D-741F-4B3C-B38B-2DE500D15A6E}" sibTransId="{04B94F3A-EC42-4F80-97CD-661E8C40BCED}"/>
    <dgm:cxn modelId="{252CE7C8-6766-4562-AB88-7658588BACBD}" srcId="{51384F48-C671-4762-A0E5-A22E858876C0}" destId="{D7B6DEE6-116C-463C-961C-9F2BB4A53F72}" srcOrd="2" destOrd="0" parTransId="{BF5A4B4A-ED4A-4D77-9D68-212B369F73BD}" sibTransId="{CF1C6FD6-FCEC-4B95-A671-8EB45D56A8F1}"/>
    <dgm:cxn modelId="{B62ADCBA-9130-467C-A8F8-3671FABF1D91}" type="presOf" srcId="{9643FD18-C6A9-424C-9E2C-5B7E83C41C33}" destId="{A8D08600-6304-482A-A6E2-94CB3C19F3E8}" srcOrd="1" destOrd="0" presId="urn:microsoft.com/office/officeart/2005/8/layout/matrix1"/>
    <dgm:cxn modelId="{2373FEA3-9CB4-4C5A-B11A-577EDFD454EE}" type="presOf" srcId="{71FFD20C-B05F-44B5-B5E9-F1FF7187067D}" destId="{AB6100D6-570B-4DB3-931B-689AE7FFBE5B}" srcOrd="0" destOrd="0" presId="urn:microsoft.com/office/officeart/2005/8/layout/matrix1"/>
    <dgm:cxn modelId="{41B47A0B-7EF2-47F2-A8B6-CCB62D3C4CC5}" type="presOf" srcId="{D7B6DEE6-116C-463C-961C-9F2BB4A53F72}" destId="{45373074-A34E-413D-BC70-1F5226C764AE}" srcOrd="1" destOrd="0" presId="urn:microsoft.com/office/officeart/2005/8/layout/matrix1"/>
    <dgm:cxn modelId="{A5DE9432-DE5A-4569-9FA2-A843875A1A18}" type="presOf" srcId="{0DB24253-8DD1-46A0-9944-5E7456F3B5CB}" destId="{B099CEC3-161B-46D1-BDD6-E249A28EA20F}" srcOrd="1" destOrd="0" presId="urn:microsoft.com/office/officeart/2005/8/layout/matrix1"/>
    <dgm:cxn modelId="{37289BDA-4055-4FA8-A1C0-0DCE92C1AE40}" type="presOf" srcId="{F79961A2-79D2-4A1D-ADAE-7BCB63A5D27F}" destId="{53AACBA5-3D5D-4E05-A6D3-DB4888762DD2}" srcOrd="0" destOrd="0" presId="urn:microsoft.com/office/officeart/2005/8/layout/matrix1"/>
    <dgm:cxn modelId="{32787223-0640-49E5-8F27-870B3376B61F}" type="presOf" srcId="{51384F48-C671-4762-A0E5-A22E858876C0}" destId="{F915F6F2-6283-4F0B-88E4-ABB1BD056C5E}" srcOrd="0" destOrd="0" presId="urn:microsoft.com/office/officeart/2005/8/layout/matrix1"/>
    <dgm:cxn modelId="{8EDF64A0-DB74-41D6-AAFB-5A0A8E504981}" srcId="{51384F48-C671-4762-A0E5-A22E858876C0}" destId="{0DB24253-8DD1-46A0-9944-5E7456F3B5CB}" srcOrd="3" destOrd="0" parTransId="{9BBFED37-3A57-42DB-AF39-9B7CAB9FC676}" sibTransId="{4904B665-5038-45DA-958C-5413420E21D1}"/>
    <dgm:cxn modelId="{028F9646-5DF9-4E87-911D-1C204A7D88CE}" type="presOf" srcId="{F79961A2-79D2-4A1D-ADAE-7BCB63A5D27F}" destId="{1E61E6B9-8426-477B-9C27-17EFCDB33979}" srcOrd="1" destOrd="0" presId="urn:microsoft.com/office/officeart/2005/8/layout/matrix1"/>
    <dgm:cxn modelId="{09E09DCE-9BCA-4DD0-9FE1-9696E1CB5C39}" srcId="{51384F48-C671-4762-A0E5-A22E858876C0}" destId="{9643FD18-C6A9-424C-9E2C-5B7E83C41C33}" srcOrd="0" destOrd="0" parTransId="{190A56B8-E7AD-4C4A-899E-37D415ECD542}" sibTransId="{E08826BB-8A11-4F44-A241-1A6C7AA9F3A4}"/>
    <dgm:cxn modelId="{464DC0EA-809A-48CD-AA52-A0D6A12D1C9B}" type="presOf" srcId="{0DB24253-8DD1-46A0-9944-5E7456F3B5CB}" destId="{B60FB36A-7BD5-4211-8AD1-F94E70162C71}" srcOrd="0" destOrd="0" presId="urn:microsoft.com/office/officeart/2005/8/layout/matrix1"/>
    <dgm:cxn modelId="{E101E155-2146-47E0-A519-146FC03B8462}" type="presOf" srcId="{9643FD18-C6A9-424C-9E2C-5B7E83C41C33}" destId="{76A1BD01-7E2F-4C2E-B56E-4C57CCEC9D04}" srcOrd="0" destOrd="0" presId="urn:microsoft.com/office/officeart/2005/8/layout/matrix1"/>
    <dgm:cxn modelId="{6665C293-731B-4FB0-B614-1850E6DAB885}" type="presOf" srcId="{D7B6DEE6-116C-463C-961C-9F2BB4A53F72}" destId="{F4B239D8-E854-4E36-AF7E-F3012DE3FC0D}" srcOrd="0" destOrd="0" presId="urn:microsoft.com/office/officeart/2005/8/layout/matrix1"/>
    <dgm:cxn modelId="{702B21F3-FE63-4A2C-825A-2FD3354BCFEE}" type="presParOf" srcId="{AB6100D6-570B-4DB3-931B-689AE7FFBE5B}" destId="{24525937-420A-4DC2-B25F-96787193DB7B}" srcOrd="0" destOrd="0" presId="urn:microsoft.com/office/officeart/2005/8/layout/matrix1"/>
    <dgm:cxn modelId="{ED4E005C-BB0A-4E4D-9530-FBDC542F8AE6}" type="presParOf" srcId="{24525937-420A-4DC2-B25F-96787193DB7B}" destId="{76A1BD01-7E2F-4C2E-B56E-4C57CCEC9D04}" srcOrd="0" destOrd="0" presId="urn:microsoft.com/office/officeart/2005/8/layout/matrix1"/>
    <dgm:cxn modelId="{2F190C5C-D276-4769-9523-04A2A6756E99}" type="presParOf" srcId="{24525937-420A-4DC2-B25F-96787193DB7B}" destId="{A8D08600-6304-482A-A6E2-94CB3C19F3E8}" srcOrd="1" destOrd="0" presId="urn:microsoft.com/office/officeart/2005/8/layout/matrix1"/>
    <dgm:cxn modelId="{8D4FF146-10A4-4B60-987C-BF0A0CB45959}" type="presParOf" srcId="{24525937-420A-4DC2-B25F-96787193DB7B}" destId="{53AACBA5-3D5D-4E05-A6D3-DB4888762DD2}" srcOrd="2" destOrd="0" presId="urn:microsoft.com/office/officeart/2005/8/layout/matrix1"/>
    <dgm:cxn modelId="{3A20F16F-91B5-4052-B1F7-BBB77314FC0C}" type="presParOf" srcId="{24525937-420A-4DC2-B25F-96787193DB7B}" destId="{1E61E6B9-8426-477B-9C27-17EFCDB33979}" srcOrd="3" destOrd="0" presId="urn:microsoft.com/office/officeart/2005/8/layout/matrix1"/>
    <dgm:cxn modelId="{627C1466-CF51-49E3-94A7-E46778150A86}" type="presParOf" srcId="{24525937-420A-4DC2-B25F-96787193DB7B}" destId="{F4B239D8-E854-4E36-AF7E-F3012DE3FC0D}" srcOrd="4" destOrd="0" presId="urn:microsoft.com/office/officeart/2005/8/layout/matrix1"/>
    <dgm:cxn modelId="{C7732F0E-9652-4D17-B319-F274B5C5DA2E}" type="presParOf" srcId="{24525937-420A-4DC2-B25F-96787193DB7B}" destId="{45373074-A34E-413D-BC70-1F5226C764AE}" srcOrd="5" destOrd="0" presId="urn:microsoft.com/office/officeart/2005/8/layout/matrix1"/>
    <dgm:cxn modelId="{B19F9DAB-864A-435B-9894-96140ACC068F}" type="presParOf" srcId="{24525937-420A-4DC2-B25F-96787193DB7B}" destId="{B60FB36A-7BD5-4211-8AD1-F94E70162C71}" srcOrd="6" destOrd="0" presId="urn:microsoft.com/office/officeart/2005/8/layout/matrix1"/>
    <dgm:cxn modelId="{0420A335-ADC7-4615-BD6A-417B3C5DF707}" type="presParOf" srcId="{24525937-420A-4DC2-B25F-96787193DB7B}" destId="{B099CEC3-161B-46D1-BDD6-E249A28EA20F}" srcOrd="7" destOrd="0" presId="urn:microsoft.com/office/officeart/2005/8/layout/matrix1"/>
    <dgm:cxn modelId="{13913DF4-3B79-4295-A463-3D01AC23C4D6}" type="presParOf" srcId="{AB6100D6-570B-4DB3-931B-689AE7FFBE5B}" destId="{F915F6F2-6283-4F0B-88E4-ABB1BD056C5E}" srcOrd="1" destOrd="0" presId="urn:microsoft.com/office/officeart/2005/8/layout/matrix1"/>
  </dgm:cxnLst>
  <dgm:bg/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BDBA-E190-4F34-9EC9-4B1D96E14664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38AB9-9F61-45D6-8FD9-A8E00BDAA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86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9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50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9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4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87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3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0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241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打造团队文化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猴子理论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1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打造团队文化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猴子理论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4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1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357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12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14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3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5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9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962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28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31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6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12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696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32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879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7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9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06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7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09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010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8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404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295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92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06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253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8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3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23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4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39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38AB9-9F61-45D6-8FD9-A8E00BDAA3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0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4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1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3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8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2FBF-E253-4EF0-995F-4A57392D135F}" type="datetimeFigureOut">
              <a:rPr lang="zh-CN" altLang="en-US" smtClean="0"/>
              <a:t>2020/12/25/Fri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ADAD3-5F52-47DB-B688-1A8EF2D08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3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15885"/>
            <a:ext cx="9144000" cy="2049780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78" y="205295"/>
            <a:ext cx="3657242" cy="49382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6431" y="947228"/>
            <a:ext cx="866775" cy="866775"/>
          </a:xfrm>
          <a:prstGeom prst="rect">
            <a:avLst/>
          </a:prstGeom>
          <a:solidFill>
            <a:srgbClr val="EE3C3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04214" y="947230"/>
            <a:ext cx="866775" cy="866775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1997" y="947228"/>
            <a:ext cx="866775" cy="866775"/>
          </a:xfrm>
          <a:prstGeom prst="rect">
            <a:avLst/>
          </a:prstGeom>
          <a:solidFill>
            <a:srgbClr val="F39C1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9780" y="947228"/>
            <a:ext cx="866775" cy="866775"/>
          </a:xfrm>
          <a:prstGeom prst="rect">
            <a:avLst/>
          </a:prstGeom>
          <a:solidFill>
            <a:srgbClr val="3ABFC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52" y="2020993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基础知识培训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忘乡 - 那年夏天，阳光正好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918" y="-8354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audio>
              <p:cMediaNode vol="22727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领导力的核心要素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23886" y="1746261"/>
            <a:ext cx="7953375" cy="1184079"/>
            <a:chOff x="-5792549" y="948268"/>
            <a:chExt cx="20729099" cy="3086099"/>
          </a:xfrm>
        </p:grpSpPr>
        <p:cxnSp>
          <p:nvCxnSpPr>
            <p:cNvPr id="28" name="Straight Line buttom"/>
            <p:cNvCxnSpPr/>
            <p:nvPr/>
          </p:nvCxnSpPr>
          <p:spPr>
            <a:xfrm>
              <a:off x="-5792549" y="2616200"/>
              <a:ext cx="20729099" cy="0"/>
            </a:xfrm>
            <a:prstGeom prst="line">
              <a:avLst/>
            </a:prstGeom>
            <a:ln w="76200" cmpd="sng">
              <a:solidFill>
                <a:schemeClr val="bg1">
                  <a:lumMod val="8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58"/>
            <p:cNvSpPr/>
            <p:nvPr/>
          </p:nvSpPr>
          <p:spPr bwMode="auto">
            <a:xfrm>
              <a:off x="10105690" y="1456267"/>
              <a:ext cx="2227022" cy="2230966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750820">
                <a:defRPr/>
              </a:pPr>
              <a:endParaRPr lang="en-US" sz="6400" dirty="0">
                <a:solidFill>
                  <a:schemeClr val="accent5">
                    <a:lumMod val="50000"/>
                  </a:schemeClr>
                </a:solidFill>
                <a:latin typeface="Arial" panose="020B0604020202020204"/>
              </a:endParaRPr>
            </a:p>
          </p:txBody>
        </p:sp>
        <p:sp>
          <p:nvSpPr>
            <p:cNvPr id="31" name="Oval 57"/>
            <p:cNvSpPr/>
            <p:nvPr/>
          </p:nvSpPr>
          <p:spPr bwMode="auto">
            <a:xfrm>
              <a:off x="6773622" y="1113367"/>
              <a:ext cx="2917146" cy="2921000"/>
            </a:xfrm>
            <a:prstGeom prst="ellipse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750820">
                <a:defRPr/>
              </a:pPr>
              <a:endParaRPr lang="en-US" sz="8500" dirty="0">
                <a:solidFill>
                  <a:schemeClr val="accent4">
                    <a:lumMod val="50000"/>
                  </a:schemeClr>
                </a:solidFill>
                <a:latin typeface="Arial" panose="020B0604020202020204"/>
              </a:endParaRPr>
            </a:p>
          </p:txBody>
        </p:sp>
        <p:sp>
          <p:nvSpPr>
            <p:cNvPr id="32" name="Oval 56"/>
            <p:cNvSpPr/>
            <p:nvPr/>
          </p:nvSpPr>
          <p:spPr bwMode="auto">
            <a:xfrm>
              <a:off x="3005255" y="948268"/>
              <a:ext cx="2994735" cy="3081867"/>
            </a:xfrm>
            <a:prstGeom prst="ellipse">
              <a:avLst/>
            </a:prstGeom>
            <a:solidFill>
              <a:srgbClr val="EE3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750820">
                <a:defRPr/>
              </a:pPr>
              <a:endParaRPr lang="en-US" sz="8500" dirty="0">
                <a:solidFill>
                  <a:schemeClr val="accent3">
                    <a:lumMod val="50000"/>
                  </a:schemeClr>
                </a:solidFill>
                <a:latin typeface="Arial" panose="020B0604020202020204"/>
              </a:endParaRPr>
            </a:p>
          </p:txBody>
        </p:sp>
        <p:sp>
          <p:nvSpPr>
            <p:cNvPr id="33" name="Oval 54"/>
            <p:cNvSpPr/>
            <p:nvPr/>
          </p:nvSpPr>
          <p:spPr bwMode="auto">
            <a:xfrm>
              <a:off x="-487697" y="1113366"/>
              <a:ext cx="2917145" cy="2916768"/>
            </a:xfrm>
            <a:prstGeom prst="ellipse">
              <a:avLst/>
            </a:prstGeom>
            <a:solidFill>
              <a:srgbClr val="4CBA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750820">
                <a:defRPr/>
              </a:pPr>
              <a:endParaRPr lang="en-US" sz="8500" dirty="0">
                <a:solidFill>
                  <a:schemeClr val="accent2">
                    <a:lumMod val="50000"/>
                  </a:schemeClr>
                </a:solidFill>
                <a:latin typeface="Arial" panose="020B0604020202020204"/>
              </a:endParaRPr>
            </a:p>
          </p:txBody>
        </p:sp>
        <p:sp>
          <p:nvSpPr>
            <p:cNvPr id="34" name="Oval 51"/>
            <p:cNvSpPr/>
            <p:nvPr/>
          </p:nvSpPr>
          <p:spPr bwMode="auto">
            <a:xfrm>
              <a:off x="-3188709" y="1456268"/>
              <a:ext cx="2231256" cy="2230966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750820">
                <a:defRPr/>
              </a:pPr>
              <a:endParaRPr lang="en-US" sz="6400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</a:endParaRPr>
            </a:p>
          </p:txBody>
        </p:sp>
        <p:sp>
          <p:nvSpPr>
            <p:cNvPr id="36" name="Freeform 154"/>
            <p:cNvSpPr/>
            <p:nvPr/>
          </p:nvSpPr>
          <p:spPr bwMode="auto">
            <a:xfrm>
              <a:off x="354844" y="2180166"/>
              <a:ext cx="1232062" cy="982133"/>
            </a:xfrm>
            <a:custGeom>
              <a:avLst/>
              <a:gdLst>
                <a:gd name="T0" fmla="*/ 57 w 64"/>
                <a:gd name="T1" fmla="*/ 12 h 51"/>
                <a:gd name="T2" fmla="*/ 57 w 64"/>
                <a:gd name="T3" fmla="*/ 14 h 51"/>
                <a:gd name="T4" fmla="*/ 20 w 64"/>
                <a:gd name="T5" fmla="*/ 51 h 51"/>
                <a:gd name="T6" fmla="*/ 0 w 64"/>
                <a:gd name="T7" fmla="*/ 45 h 51"/>
                <a:gd name="T8" fmla="*/ 3 w 64"/>
                <a:gd name="T9" fmla="*/ 45 h 51"/>
                <a:gd name="T10" fmla="*/ 19 w 64"/>
                <a:gd name="T11" fmla="*/ 40 h 51"/>
                <a:gd name="T12" fmla="*/ 7 w 64"/>
                <a:gd name="T13" fmla="*/ 31 h 51"/>
                <a:gd name="T14" fmla="*/ 10 w 64"/>
                <a:gd name="T15" fmla="*/ 31 h 51"/>
                <a:gd name="T16" fmla="*/ 13 w 64"/>
                <a:gd name="T17" fmla="*/ 31 h 51"/>
                <a:gd name="T18" fmla="*/ 3 w 64"/>
                <a:gd name="T19" fmla="*/ 18 h 51"/>
                <a:gd name="T20" fmla="*/ 3 w 64"/>
                <a:gd name="T21" fmla="*/ 18 h 51"/>
                <a:gd name="T22" fmla="*/ 9 w 64"/>
                <a:gd name="T23" fmla="*/ 19 h 51"/>
                <a:gd name="T24" fmla="*/ 3 w 64"/>
                <a:gd name="T25" fmla="*/ 9 h 51"/>
                <a:gd name="T26" fmla="*/ 5 w 64"/>
                <a:gd name="T27" fmla="*/ 2 h 51"/>
                <a:gd name="T28" fmla="*/ 31 w 64"/>
                <a:gd name="T29" fmla="*/ 16 h 51"/>
                <a:gd name="T30" fmla="*/ 31 w 64"/>
                <a:gd name="T31" fmla="*/ 13 h 51"/>
                <a:gd name="T32" fmla="*/ 44 w 64"/>
                <a:gd name="T33" fmla="*/ 0 h 51"/>
                <a:gd name="T34" fmla="*/ 54 w 64"/>
                <a:gd name="T35" fmla="*/ 4 h 51"/>
                <a:gd name="T36" fmla="*/ 62 w 64"/>
                <a:gd name="T37" fmla="*/ 1 h 51"/>
                <a:gd name="T38" fmla="*/ 56 w 64"/>
                <a:gd name="T39" fmla="*/ 8 h 51"/>
                <a:gd name="T40" fmla="*/ 64 w 64"/>
                <a:gd name="T41" fmla="*/ 6 h 51"/>
                <a:gd name="T42" fmla="*/ 57 w 64"/>
                <a:gd name="T43" fmla="*/ 12 h 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51"/>
                <a:gd name="T68" fmla="*/ 64 w 64"/>
                <a:gd name="T69" fmla="*/ 51 h 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43852" tIns="121926" rIns="243852" bIns="121926"/>
            <a:lstStyle>
              <a:defPPr>
                <a:defRPr lang="en-US"/>
              </a:defPPr>
              <a:lvl1pPr marL="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Freeform 141"/>
            <p:cNvSpPr>
              <a:spLocks noEditPoints="1"/>
            </p:cNvSpPr>
            <p:nvPr/>
          </p:nvSpPr>
          <p:spPr bwMode="auto">
            <a:xfrm>
              <a:off x="3801435" y="1985432"/>
              <a:ext cx="1553837" cy="1121835"/>
            </a:xfrm>
            <a:custGeom>
              <a:avLst/>
              <a:gdLst>
                <a:gd name="T0" fmla="*/ 67 w 68"/>
                <a:gd name="T1" fmla="*/ 41 h 49"/>
                <a:gd name="T2" fmla="*/ 59 w 68"/>
                <a:gd name="T3" fmla="*/ 48 h 49"/>
                <a:gd name="T4" fmla="*/ 34 w 68"/>
                <a:gd name="T5" fmla="*/ 49 h 49"/>
                <a:gd name="T6" fmla="*/ 8 w 68"/>
                <a:gd name="T7" fmla="*/ 48 h 49"/>
                <a:gd name="T8" fmla="*/ 1 w 68"/>
                <a:gd name="T9" fmla="*/ 41 h 49"/>
                <a:gd name="T10" fmla="*/ 0 w 68"/>
                <a:gd name="T11" fmla="*/ 25 h 49"/>
                <a:gd name="T12" fmla="*/ 1 w 68"/>
                <a:gd name="T13" fmla="*/ 8 h 49"/>
                <a:gd name="T14" fmla="*/ 8 w 68"/>
                <a:gd name="T15" fmla="*/ 1 h 49"/>
                <a:gd name="T16" fmla="*/ 34 w 68"/>
                <a:gd name="T17" fmla="*/ 0 h 49"/>
                <a:gd name="T18" fmla="*/ 59 w 68"/>
                <a:gd name="T19" fmla="*/ 1 h 49"/>
                <a:gd name="T20" fmla="*/ 67 w 68"/>
                <a:gd name="T21" fmla="*/ 8 h 49"/>
                <a:gd name="T22" fmla="*/ 68 w 68"/>
                <a:gd name="T23" fmla="*/ 25 h 49"/>
                <a:gd name="T24" fmla="*/ 67 w 68"/>
                <a:gd name="T25" fmla="*/ 41 h 49"/>
                <a:gd name="T26" fmla="*/ 47 w 68"/>
                <a:gd name="T27" fmla="*/ 23 h 49"/>
                <a:gd name="T28" fmla="*/ 28 w 68"/>
                <a:gd name="T29" fmla="*/ 11 h 49"/>
                <a:gd name="T30" fmla="*/ 25 w 68"/>
                <a:gd name="T31" fmla="*/ 10 h 49"/>
                <a:gd name="T32" fmla="*/ 24 w 68"/>
                <a:gd name="T33" fmla="*/ 13 h 49"/>
                <a:gd name="T34" fmla="*/ 24 w 68"/>
                <a:gd name="T35" fmla="*/ 37 h 49"/>
                <a:gd name="T36" fmla="*/ 25 w 68"/>
                <a:gd name="T37" fmla="*/ 39 h 49"/>
                <a:gd name="T38" fmla="*/ 26 w 68"/>
                <a:gd name="T39" fmla="*/ 39 h 49"/>
                <a:gd name="T40" fmla="*/ 28 w 68"/>
                <a:gd name="T41" fmla="*/ 39 h 49"/>
                <a:gd name="T42" fmla="*/ 47 w 68"/>
                <a:gd name="T43" fmla="*/ 27 h 49"/>
                <a:gd name="T44" fmla="*/ 48 w 68"/>
                <a:gd name="T45" fmla="*/ 25 h 49"/>
                <a:gd name="T46" fmla="*/ 47 w 68"/>
                <a:gd name="T47" fmla="*/ 23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8"/>
                <a:gd name="T73" fmla="*/ 0 h 49"/>
                <a:gd name="T74" fmla="*/ 68 w 68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243852" tIns="121926" rIns="243852" bIns="121926"/>
            <a:lstStyle>
              <a:defPPr>
                <a:defRPr lang="en-US"/>
              </a:defPPr>
              <a:lvl1pPr marL="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839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7741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6580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35483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4322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531610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62063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709025" algn="l" defTabSz="1088390" rtl="0" eaLnBrk="1" latinLnBrk="0" hangingPunct="1">
                <a:defRPr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238597" y="3238843"/>
            <a:ext cx="1420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kern="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清晰的目标</a:t>
            </a:r>
            <a:endParaRPr lang="en-US" altLang="zh-CN" sz="1200" kern="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kern="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（长期、稳定的目标）</a:t>
            </a:r>
            <a:endParaRPr lang="en-US" altLang="zh-CN" sz="1200" kern="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57249" y="323693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明确的流程</a:t>
            </a:r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3939598" y="3270687"/>
            <a:ext cx="1422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公平公正的激励措施</a:t>
            </a:r>
            <a:endParaRPr lang="zh-CN" altLang="en-US" sz="1200" dirty="0"/>
          </a:p>
        </p:txBody>
      </p:sp>
      <p:sp>
        <p:nvSpPr>
          <p:cNvPr id="51" name="矩形 50"/>
          <p:cNvSpPr/>
          <p:nvPr/>
        </p:nvSpPr>
        <p:spPr>
          <a:xfrm>
            <a:off x="5643284" y="323693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团队文化</a:t>
            </a:r>
            <a:endParaRPr lang="en-US" altLang="zh-CN" sz="12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984603" y="318330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kern="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有效沟通</a:t>
            </a:r>
            <a:endParaRPr lang="zh-CN" altLang="en-US" sz="12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1815570" y="2144202"/>
            <a:ext cx="470815" cy="406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latin typeface="Lato Regular" charset="0"/>
              <a:ea typeface="Lato Regular" charset="0"/>
              <a:cs typeface="Lato Regular" charset="0"/>
            </a:endParaRPr>
          </a:p>
        </p:txBody>
      </p:sp>
      <p:sp>
        <p:nvSpPr>
          <p:cNvPr id="23" name="Shape 2688"/>
          <p:cNvSpPr/>
          <p:nvPr/>
        </p:nvSpPr>
        <p:spPr>
          <a:xfrm>
            <a:off x="5769513" y="2158011"/>
            <a:ext cx="470815" cy="470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latin typeface="Lato Regular" charset="0"/>
              <a:ea typeface="Lato Regular" charset="0"/>
              <a:cs typeface="Lato Regular" charset="0"/>
            </a:endParaRPr>
          </a:p>
        </p:txBody>
      </p:sp>
      <p:sp>
        <p:nvSpPr>
          <p:cNvPr id="24" name="Shape 2641"/>
          <p:cNvSpPr/>
          <p:nvPr/>
        </p:nvSpPr>
        <p:spPr>
          <a:xfrm>
            <a:off x="6933307" y="2265520"/>
            <a:ext cx="470815" cy="29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latin typeface="Lato Regular" charset="0"/>
              <a:ea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9257" y="2968068"/>
            <a:ext cx="12314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沟通管理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其他分享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7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258982" y="3654824"/>
            <a:ext cx="1654233" cy="4987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13216" y="3157447"/>
            <a:ext cx="1514996" cy="5084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913215" y="3654823"/>
            <a:ext cx="1514997" cy="5070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58983" y="3157447"/>
            <a:ext cx="1654234" cy="4987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2" name="圆柱形 21"/>
          <p:cNvSpPr/>
          <p:nvPr/>
        </p:nvSpPr>
        <p:spPr>
          <a:xfrm>
            <a:off x="4543252" y="2436830"/>
            <a:ext cx="324196" cy="1180408"/>
          </a:xfrm>
          <a:prstGeom prst="ca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干系人管理</a:t>
            </a:r>
          </a:p>
        </p:txBody>
      </p:sp>
      <p:sp>
        <p:nvSpPr>
          <p:cNvPr id="21" name="圆柱形 20"/>
          <p:cNvSpPr/>
          <p:nvPr/>
        </p:nvSpPr>
        <p:spPr>
          <a:xfrm>
            <a:off x="4068213" y="2543696"/>
            <a:ext cx="324196" cy="1295396"/>
          </a:xfrm>
          <a:prstGeom prst="ca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沟通管理</a:t>
            </a:r>
          </a:p>
        </p:txBody>
      </p:sp>
      <p:sp>
        <p:nvSpPr>
          <p:cNvPr id="18" name="圆柱形 17"/>
          <p:cNvSpPr/>
          <p:nvPr/>
        </p:nvSpPr>
        <p:spPr>
          <a:xfrm>
            <a:off x="2989463" y="2373057"/>
            <a:ext cx="324196" cy="1180408"/>
          </a:xfrm>
          <a:prstGeom prst="ca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采购管理</a:t>
            </a:r>
          </a:p>
        </p:txBody>
      </p:sp>
      <p:sp>
        <p:nvSpPr>
          <p:cNvPr id="8" name="圆柱形 7"/>
          <p:cNvSpPr/>
          <p:nvPr/>
        </p:nvSpPr>
        <p:spPr>
          <a:xfrm>
            <a:off x="2389909" y="2543696"/>
            <a:ext cx="324196" cy="1246908"/>
          </a:xfrm>
          <a:prstGeom prst="ca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</a:p>
        </p:txBody>
      </p:sp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61925" y="523935"/>
            <a:ext cx="8408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就是把各种系统、方法和人员结合在一起，在规定的时间、预算和质量目标范围内完成项目的各项工作。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项目管理的知识领域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2181483" y="1830077"/>
            <a:ext cx="3169229" cy="792473"/>
          </a:xfrm>
          <a:prstGeom prst="parallelogram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20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354106" y="3157447"/>
            <a:ext cx="765639" cy="396018"/>
          </a:xfrm>
          <a:prstGeom prst="roundRect">
            <a:avLst>
              <a:gd name="adj" fmla="val 3136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范围管理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584018" y="3191394"/>
            <a:ext cx="765639" cy="396018"/>
          </a:xfrm>
          <a:prstGeom prst="roundRect">
            <a:avLst>
              <a:gd name="adj" fmla="val 3136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415844" y="3790604"/>
            <a:ext cx="765639" cy="396018"/>
          </a:xfrm>
          <a:prstGeom prst="roundRect">
            <a:avLst>
              <a:gd name="adj" fmla="val 3136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成本管理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583208" y="3765883"/>
            <a:ext cx="765639" cy="396018"/>
          </a:xfrm>
          <a:prstGeom prst="roundRect">
            <a:avLst>
              <a:gd name="adj" fmla="val 3136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9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936" y="681487"/>
            <a:ext cx="8544464" cy="517585"/>
          </a:xfrm>
          <a:prstGeom prst="rect">
            <a:avLst/>
          </a:prstGeom>
          <a:solidFill>
            <a:srgbClr val="4CB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如何实现项目整体绩效目标（整合管理）</a:t>
            </a:r>
          </a:p>
        </p:txBody>
      </p:sp>
      <p:sp>
        <p:nvSpPr>
          <p:cNvPr id="4" name="矩形 3"/>
          <p:cNvSpPr/>
          <p:nvPr/>
        </p:nvSpPr>
        <p:spPr>
          <a:xfrm>
            <a:off x="405442" y="1893498"/>
            <a:ext cx="1112808" cy="57796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什么时间做？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（时间管理）</a:t>
            </a:r>
          </a:p>
        </p:txBody>
      </p:sp>
      <p:sp>
        <p:nvSpPr>
          <p:cNvPr id="20" name="矩形 19"/>
          <p:cNvSpPr/>
          <p:nvPr/>
        </p:nvSpPr>
        <p:spPr>
          <a:xfrm>
            <a:off x="1324154" y="2723686"/>
            <a:ext cx="1095555" cy="57796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什么标准做？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（质量管理）</a:t>
            </a:r>
          </a:p>
        </p:txBody>
      </p:sp>
      <p:sp>
        <p:nvSpPr>
          <p:cNvPr id="23" name="矩形 22"/>
          <p:cNvSpPr/>
          <p:nvPr/>
        </p:nvSpPr>
        <p:spPr>
          <a:xfrm>
            <a:off x="328613" y="3510950"/>
            <a:ext cx="1189638" cy="57796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多少成本做？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（成本管理）</a:t>
            </a:r>
          </a:p>
        </p:txBody>
      </p:sp>
      <p:sp>
        <p:nvSpPr>
          <p:cNvPr id="27" name="矩形 26"/>
          <p:cNvSpPr/>
          <p:nvPr/>
        </p:nvSpPr>
        <p:spPr>
          <a:xfrm>
            <a:off x="3648973" y="2618116"/>
            <a:ext cx="1078302" cy="59090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做什么？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（范围管理）</a:t>
            </a:r>
          </a:p>
        </p:txBody>
      </p:sp>
      <p:sp>
        <p:nvSpPr>
          <p:cNvPr id="7" name="菱形 6"/>
          <p:cNvSpPr/>
          <p:nvPr/>
        </p:nvSpPr>
        <p:spPr>
          <a:xfrm>
            <a:off x="5231920" y="2562052"/>
            <a:ext cx="918713" cy="664234"/>
          </a:xfrm>
          <a:prstGeom prst="diamond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谁来做？</a:t>
            </a:r>
          </a:p>
        </p:txBody>
      </p:sp>
      <p:sp>
        <p:nvSpPr>
          <p:cNvPr id="28" name="矩形 27"/>
          <p:cNvSpPr/>
          <p:nvPr/>
        </p:nvSpPr>
        <p:spPr>
          <a:xfrm>
            <a:off x="6594899" y="1922556"/>
            <a:ext cx="1350033" cy="48853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项目内部成员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（人力资源管理）</a:t>
            </a:r>
          </a:p>
        </p:txBody>
      </p:sp>
      <p:sp>
        <p:nvSpPr>
          <p:cNvPr id="29" name="矩形 28"/>
          <p:cNvSpPr/>
          <p:nvPr/>
        </p:nvSpPr>
        <p:spPr>
          <a:xfrm>
            <a:off x="6620778" y="2621306"/>
            <a:ext cx="1306902" cy="57796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干系人利益与参与程度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（干系人管理）</a:t>
            </a:r>
          </a:p>
        </p:txBody>
      </p:sp>
      <p:sp>
        <p:nvSpPr>
          <p:cNvPr id="33" name="矩形 32"/>
          <p:cNvSpPr/>
          <p:nvPr/>
        </p:nvSpPr>
        <p:spPr>
          <a:xfrm>
            <a:off x="6638030" y="3695284"/>
            <a:ext cx="1306901" cy="435632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外部干系人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（采购管理）</a:t>
            </a:r>
          </a:p>
        </p:txBody>
      </p:sp>
      <p:sp>
        <p:nvSpPr>
          <p:cNvPr id="34" name="矩形 33"/>
          <p:cNvSpPr/>
          <p:nvPr/>
        </p:nvSpPr>
        <p:spPr>
          <a:xfrm>
            <a:off x="370936" y="4623758"/>
            <a:ext cx="8652296" cy="517585"/>
          </a:xfrm>
          <a:prstGeom prst="rect">
            <a:avLst/>
          </a:prstGeom>
          <a:solidFill>
            <a:srgbClr val="4CB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如何促进项目成功，降低项目失败？（风险管理）</a:t>
            </a:r>
          </a:p>
        </p:txBody>
      </p:sp>
      <p:sp>
        <p:nvSpPr>
          <p:cNvPr id="12" name="流程图: 过程 11"/>
          <p:cNvSpPr/>
          <p:nvPr/>
        </p:nvSpPr>
        <p:spPr>
          <a:xfrm>
            <a:off x="8238229" y="2441285"/>
            <a:ext cx="785003" cy="952087"/>
          </a:xfrm>
          <a:prstGeom prst="flowChartProcess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信息如何沟通？</a:t>
            </a:r>
            <a:endParaRPr lang="en-US" altLang="zh-CN" sz="1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750820"/>
            <a:r>
              <a:rPr lang="zh-CN" altLang="en-US" sz="1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（沟通管理）</a:t>
            </a:r>
          </a:p>
        </p:txBody>
      </p:sp>
      <p:sp>
        <p:nvSpPr>
          <p:cNvPr id="13" name="上下箭头 12"/>
          <p:cNvSpPr/>
          <p:nvPr/>
        </p:nvSpPr>
        <p:spPr>
          <a:xfrm>
            <a:off x="1009291" y="1293962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35" name="上下箭头 34"/>
          <p:cNvSpPr/>
          <p:nvPr/>
        </p:nvSpPr>
        <p:spPr>
          <a:xfrm>
            <a:off x="4111925" y="1387713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36" name="上下箭头 35"/>
          <p:cNvSpPr/>
          <p:nvPr/>
        </p:nvSpPr>
        <p:spPr>
          <a:xfrm>
            <a:off x="7076536" y="1361833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37" name="上下箭头 36"/>
          <p:cNvSpPr/>
          <p:nvPr/>
        </p:nvSpPr>
        <p:spPr>
          <a:xfrm>
            <a:off x="8430884" y="1361833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40" name="上下箭头 39"/>
          <p:cNvSpPr/>
          <p:nvPr/>
        </p:nvSpPr>
        <p:spPr>
          <a:xfrm>
            <a:off x="1009291" y="4080299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41" name="上下箭头 40"/>
          <p:cNvSpPr/>
          <p:nvPr/>
        </p:nvSpPr>
        <p:spPr>
          <a:xfrm>
            <a:off x="4111925" y="4105042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42" name="上下箭头 41"/>
          <p:cNvSpPr/>
          <p:nvPr/>
        </p:nvSpPr>
        <p:spPr>
          <a:xfrm>
            <a:off x="7076536" y="4148170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sp>
        <p:nvSpPr>
          <p:cNvPr id="43" name="上下箭头 42"/>
          <p:cNvSpPr/>
          <p:nvPr/>
        </p:nvSpPr>
        <p:spPr>
          <a:xfrm>
            <a:off x="8430884" y="4148170"/>
            <a:ext cx="276045" cy="517585"/>
          </a:xfrm>
          <a:prstGeom prst="up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750820"/>
            <a:endParaRPr lang="zh-CN" altLang="en-US" sz="8500">
              <a:solidFill>
                <a:schemeClr val="accent4">
                  <a:lumMod val="50000"/>
                </a:schemeClr>
              </a:solidFill>
              <a:latin typeface="Arial" panose="020B0604020202020204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518250" y="1982937"/>
            <a:ext cx="2389516" cy="635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518250" y="2477937"/>
            <a:ext cx="0" cy="2727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414733" y="3301655"/>
            <a:ext cx="0" cy="2727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" idx="2"/>
            <a:endCxn id="23" idx="0"/>
          </p:cNvCxnSpPr>
          <p:nvPr/>
        </p:nvCxnSpPr>
        <p:spPr>
          <a:xfrm flipH="1">
            <a:off x="923432" y="2471467"/>
            <a:ext cx="38414" cy="10394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0" idx="3"/>
          </p:cNvCxnSpPr>
          <p:nvPr/>
        </p:nvCxnSpPr>
        <p:spPr>
          <a:xfrm flipV="1">
            <a:off x="2419709" y="3012670"/>
            <a:ext cx="12292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3" idx="3"/>
          </p:cNvCxnSpPr>
          <p:nvPr/>
        </p:nvCxnSpPr>
        <p:spPr>
          <a:xfrm flipV="1">
            <a:off x="1518251" y="3209025"/>
            <a:ext cx="2294624" cy="5909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3"/>
            <a:endCxn id="7" idx="1"/>
          </p:cNvCxnSpPr>
          <p:nvPr/>
        </p:nvCxnSpPr>
        <p:spPr>
          <a:xfrm flipV="1">
            <a:off x="4727275" y="2894169"/>
            <a:ext cx="504645" cy="19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7" idx="0"/>
            <a:endCxn id="28" idx="1"/>
          </p:cNvCxnSpPr>
          <p:nvPr/>
        </p:nvCxnSpPr>
        <p:spPr>
          <a:xfrm flipV="1">
            <a:off x="5691277" y="2166821"/>
            <a:ext cx="903622" cy="395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7" idx="3"/>
            <a:endCxn id="29" idx="1"/>
          </p:cNvCxnSpPr>
          <p:nvPr/>
        </p:nvCxnSpPr>
        <p:spPr>
          <a:xfrm>
            <a:off x="6150633" y="2894169"/>
            <a:ext cx="470145" cy="1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7" idx="2"/>
            <a:endCxn id="33" idx="1"/>
          </p:cNvCxnSpPr>
          <p:nvPr/>
        </p:nvCxnSpPr>
        <p:spPr>
          <a:xfrm>
            <a:off x="5691277" y="3226286"/>
            <a:ext cx="946753" cy="6868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28" idx="3"/>
            <a:endCxn id="12" idx="0"/>
          </p:cNvCxnSpPr>
          <p:nvPr/>
        </p:nvCxnSpPr>
        <p:spPr>
          <a:xfrm>
            <a:off x="7944932" y="2166821"/>
            <a:ext cx="685799" cy="274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2" idx="1"/>
            <a:endCxn id="29" idx="3"/>
          </p:cNvCxnSpPr>
          <p:nvPr/>
        </p:nvCxnSpPr>
        <p:spPr>
          <a:xfrm flipH="1" flipV="1">
            <a:off x="7927680" y="2910291"/>
            <a:ext cx="310549" cy="70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33" idx="3"/>
            <a:endCxn id="12" idx="2"/>
          </p:cNvCxnSpPr>
          <p:nvPr/>
        </p:nvCxnSpPr>
        <p:spPr>
          <a:xfrm flipV="1">
            <a:off x="7944931" y="3393372"/>
            <a:ext cx="685800" cy="519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8" idx="2"/>
            <a:endCxn id="29" idx="0"/>
          </p:cNvCxnSpPr>
          <p:nvPr/>
        </p:nvCxnSpPr>
        <p:spPr>
          <a:xfrm>
            <a:off x="7269916" y="2411086"/>
            <a:ext cx="4313" cy="210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3" idx="0"/>
            <a:endCxn id="29" idx="2"/>
          </p:cNvCxnSpPr>
          <p:nvPr/>
        </p:nvCxnSpPr>
        <p:spPr>
          <a:xfrm flipH="1" flipV="1">
            <a:off x="7274229" y="3199275"/>
            <a:ext cx="17252" cy="4960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5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61925" y="523935"/>
            <a:ext cx="8408869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项目管理的核心其实就是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PPP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8003" y="1620496"/>
            <a:ext cx="2095154" cy="2776065"/>
            <a:chOff x="588003" y="2030387"/>
            <a:chExt cx="2095154" cy="2776065"/>
          </a:xfrm>
        </p:grpSpPr>
        <p:sp>
          <p:nvSpPr>
            <p:cNvPr id="81" name="Rectangle 10"/>
            <p:cNvSpPr>
              <a:spLocks noChangeArrowheads="1"/>
            </p:cNvSpPr>
            <p:nvPr/>
          </p:nvSpPr>
          <p:spPr bwMode="gray">
            <a:xfrm>
              <a:off x="588003" y="4165706"/>
              <a:ext cx="1326556" cy="64074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People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03" y="2030387"/>
              <a:ext cx="2095154" cy="1970364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5954387" y="1652190"/>
            <a:ext cx="1734886" cy="2744371"/>
            <a:chOff x="5954387" y="2062081"/>
            <a:chExt cx="1734886" cy="2744371"/>
          </a:xfrm>
        </p:grpSpPr>
        <p:sp>
          <p:nvSpPr>
            <p:cNvPr id="85" name="Rectangle 10"/>
            <p:cNvSpPr>
              <a:spLocks noChangeArrowheads="1"/>
            </p:cNvSpPr>
            <p:nvPr/>
          </p:nvSpPr>
          <p:spPr bwMode="gray">
            <a:xfrm>
              <a:off x="6158552" y="4165706"/>
              <a:ext cx="1326556" cy="64074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387" y="2062081"/>
              <a:ext cx="1734886" cy="1738356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2972454" y="1605319"/>
            <a:ext cx="2434542" cy="2791242"/>
            <a:chOff x="2972454" y="2015210"/>
            <a:chExt cx="2434542" cy="2791242"/>
          </a:xfrm>
        </p:grpSpPr>
        <p:sp>
          <p:nvSpPr>
            <p:cNvPr id="83" name="Rectangle 10"/>
            <p:cNvSpPr>
              <a:spLocks noChangeArrowheads="1"/>
            </p:cNvSpPr>
            <p:nvPr/>
          </p:nvSpPr>
          <p:spPr bwMode="gray">
            <a:xfrm>
              <a:off x="3039803" y="4165706"/>
              <a:ext cx="1326556" cy="64074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Plan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454" y="2015210"/>
              <a:ext cx="2434542" cy="1829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7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886989" y="1301870"/>
            <a:ext cx="3100647" cy="29459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161923" y="347763"/>
            <a:ext cx="840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团队：为统一目的而努力的少数几个人，拥有彼此互补的技能，遵循共同的目标和路线，共同承担责任，并肩作战。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76451" y="2244436"/>
            <a:ext cx="1371600" cy="11471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团队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5P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980309" y="1027550"/>
            <a:ext cx="906087" cy="548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366358" y="2045711"/>
            <a:ext cx="906087" cy="5486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定位</a:t>
            </a:r>
          </a:p>
        </p:txBody>
      </p:sp>
      <p:sp>
        <p:nvSpPr>
          <p:cNvPr id="17" name="椭圆 16"/>
          <p:cNvSpPr/>
          <p:nvPr/>
        </p:nvSpPr>
        <p:spPr>
          <a:xfrm>
            <a:off x="4204259" y="3596846"/>
            <a:ext cx="906087" cy="548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职责职权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088671" y="3616036"/>
            <a:ext cx="906087" cy="5486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508575" y="2072411"/>
            <a:ext cx="906087" cy="548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63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团队的五种技能障碍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780" y="640066"/>
            <a:ext cx="3843955" cy="2286001"/>
            <a:chOff x="162780" y="640066"/>
            <a:chExt cx="3843955" cy="2286001"/>
          </a:xfrm>
        </p:grpSpPr>
        <p:sp>
          <p:nvSpPr>
            <p:cNvPr id="23" name="Freeform 5"/>
            <p:cNvSpPr/>
            <p:nvPr/>
          </p:nvSpPr>
          <p:spPr bwMode="auto">
            <a:xfrm>
              <a:off x="1280149" y="1249042"/>
              <a:ext cx="1786762" cy="323088"/>
            </a:xfrm>
            <a:custGeom>
              <a:avLst/>
              <a:gdLst>
                <a:gd name="T0" fmla="*/ 1264 w 1351"/>
                <a:gd name="T1" fmla="*/ 276 h 435"/>
                <a:gd name="T2" fmla="*/ 1112 w 1351"/>
                <a:gd name="T3" fmla="*/ 0 h 435"/>
                <a:gd name="T4" fmla="*/ 239 w 1351"/>
                <a:gd name="T5" fmla="*/ 0 h 435"/>
                <a:gd name="T6" fmla="*/ 88 w 1351"/>
                <a:gd name="T7" fmla="*/ 276 h 435"/>
                <a:gd name="T8" fmla="*/ 0 w 1351"/>
                <a:gd name="T9" fmla="*/ 435 h 435"/>
                <a:gd name="T10" fmla="*/ 1351 w 1351"/>
                <a:gd name="T11" fmla="*/ 435 h 435"/>
                <a:gd name="T12" fmla="*/ 1264 w 1351"/>
                <a:gd name="T13" fmla="*/ 27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1" h="435">
                  <a:moveTo>
                    <a:pt x="1264" y="276"/>
                  </a:moveTo>
                  <a:lnTo>
                    <a:pt x="1112" y="0"/>
                  </a:lnTo>
                  <a:lnTo>
                    <a:pt x="239" y="0"/>
                  </a:lnTo>
                  <a:lnTo>
                    <a:pt x="88" y="276"/>
                  </a:lnTo>
                  <a:lnTo>
                    <a:pt x="0" y="435"/>
                  </a:lnTo>
                  <a:lnTo>
                    <a:pt x="1351" y="435"/>
                  </a:lnTo>
                  <a:lnTo>
                    <a:pt x="1264" y="276"/>
                  </a:lnTo>
                  <a:close/>
                </a:path>
              </a:pathLst>
            </a:custGeom>
            <a:solidFill>
              <a:srgbClr val="0656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/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1629284" y="640066"/>
              <a:ext cx="1160631" cy="462071"/>
            </a:xfrm>
            <a:custGeom>
              <a:avLst/>
              <a:gdLst>
                <a:gd name="T0" fmla="*/ 423 w 844"/>
                <a:gd name="T1" fmla="*/ 0 h 796"/>
                <a:gd name="T2" fmla="*/ 0 w 844"/>
                <a:gd name="T3" fmla="*/ 796 h 796"/>
                <a:gd name="T4" fmla="*/ 844 w 844"/>
                <a:gd name="T5" fmla="*/ 796 h 796"/>
                <a:gd name="T6" fmla="*/ 423 w 844"/>
                <a:gd name="T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796">
                  <a:moveTo>
                    <a:pt x="423" y="0"/>
                  </a:moveTo>
                  <a:lnTo>
                    <a:pt x="0" y="796"/>
                  </a:lnTo>
                  <a:lnTo>
                    <a:pt x="844" y="796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7A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/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490441" y="2101450"/>
              <a:ext cx="3222280" cy="355768"/>
            </a:xfrm>
            <a:custGeom>
              <a:avLst/>
              <a:gdLst>
                <a:gd name="T0" fmla="*/ 277 w 2476"/>
                <a:gd name="T1" fmla="*/ 0 h 479"/>
                <a:gd name="T2" fmla="*/ 0 w 2476"/>
                <a:gd name="T3" fmla="*/ 479 h 479"/>
                <a:gd name="T4" fmla="*/ 1239 w 2476"/>
                <a:gd name="T5" fmla="*/ 479 h 479"/>
                <a:gd name="T6" fmla="*/ 2476 w 2476"/>
                <a:gd name="T7" fmla="*/ 479 h 479"/>
                <a:gd name="T8" fmla="*/ 2199 w 2476"/>
                <a:gd name="T9" fmla="*/ 0 h 479"/>
                <a:gd name="T10" fmla="*/ 277 w 2476"/>
                <a:gd name="T1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6" h="479">
                  <a:moveTo>
                    <a:pt x="277" y="0"/>
                  </a:moveTo>
                  <a:lnTo>
                    <a:pt x="0" y="479"/>
                  </a:lnTo>
                  <a:lnTo>
                    <a:pt x="1239" y="479"/>
                  </a:lnTo>
                  <a:lnTo>
                    <a:pt x="2476" y="479"/>
                  </a:lnTo>
                  <a:lnTo>
                    <a:pt x="2199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656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/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897764" y="1677572"/>
              <a:ext cx="2489249" cy="322345"/>
            </a:xfrm>
            <a:custGeom>
              <a:avLst/>
              <a:gdLst>
                <a:gd name="T0" fmla="*/ 1636 w 1880"/>
                <a:gd name="T1" fmla="*/ 0 h 434"/>
                <a:gd name="T2" fmla="*/ 244 w 1880"/>
                <a:gd name="T3" fmla="*/ 0 h 434"/>
                <a:gd name="T4" fmla="*/ 0 w 1880"/>
                <a:gd name="T5" fmla="*/ 434 h 434"/>
                <a:gd name="T6" fmla="*/ 1880 w 1880"/>
                <a:gd name="T7" fmla="*/ 434 h 434"/>
                <a:gd name="T8" fmla="*/ 1636 w 1880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0" h="434">
                  <a:moveTo>
                    <a:pt x="1636" y="0"/>
                  </a:moveTo>
                  <a:lnTo>
                    <a:pt x="244" y="0"/>
                  </a:lnTo>
                  <a:lnTo>
                    <a:pt x="0" y="434"/>
                  </a:lnTo>
                  <a:lnTo>
                    <a:pt x="1880" y="434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F7A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/>
            </a:p>
          </p:txBody>
        </p:sp>
        <p:sp>
          <p:nvSpPr>
            <p:cNvPr id="27" name="Text Box 46"/>
            <p:cNvSpPr txBox="1">
              <a:spLocks noChangeArrowheads="1"/>
            </p:cNvSpPr>
            <p:nvPr/>
          </p:nvSpPr>
          <p:spPr bwMode="auto">
            <a:xfrm>
              <a:off x="1803835" y="851706"/>
              <a:ext cx="786511" cy="24622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漠视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结果</a:t>
              </a:r>
              <a:endParaRPr lang="en-US" altLang="ko-KR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endParaRPr>
            </a:p>
          </p:txBody>
        </p:sp>
        <p:sp>
          <p:nvSpPr>
            <p:cNvPr id="28" name="Text Box 46"/>
            <p:cNvSpPr txBox="1">
              <a:spLocks noChangeArrowheads="1"/>
            </p:cNvSpPr>
            <p:nvPr/>
          </p:nvSpPr>
          <p:spPr bwMode="auto">
            <a:xfrm>
              <a:off x="1398280" y="1292395"/>
              <a:ext cx="1417028" cy="24622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逃避责任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endParaRPr>
            </a:p>
          </p:txBody>
        </p:sp>
        <p:sp>
          <p:nvSpPr>
            <p:cNvPr id="29" name="Text Box 46"/>
            <p:cNvSpPr txBox="1">
              <a:spLocks noChangeArrowheads="1"/>
            </p:cNvSpPr>
            <p:nvPr/>
          </p:nvSpPr>
          <p:spPr bwMode="auto">
            <a:xfrm>
              <a:off x="1130520" y="1743749"/>
              <a:ext cx="2015834" cy="24622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承诺不足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endParaRPr>
            </a:p>
          </p:txBody>
        </p:sp>
        <p:sp>
          <p:nvSpPr>
            <p:cNvPr id="30" name="Text Box 46"/>
            <p:cNvSpPr txBox="1">
              <a:spLocks noChangeArrowheads="1"/>
            </p:cNvSpPr>
            <p:nvPr/>
          </p:nvSpPr>
          <p:spPr bwMode="auto">
            <a:xfrm>
              <a:off x="798011" y="2160659"/>
              <a:ext cx="2695413" cy="24622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惧怕冲突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endParaRPr>
            </a:p>
          </p:txBody>
        </p:sp>
        <p:sp>
          <p:nvSpPr>
            <p:cNvPr id="7" name="梯形 6"/>
            <p:cNvSpPr/>
            <p:nvPr/>
          </p:nvSpPr>
          <p:spPr>
            <a:xfrm>
              <a:off x="162780" y="2554169"/>
              <a:ext cx="3843955" cy="371898"/>
            </a:xfrm>
            <a:prstGeom prst="trapezoid">
              <a:avLst>
                <a:gd name="adj" fmla="val 74861"/>
              </a:avLst>
            </a:prstGeom>
            <a:solidFill>
              <a:srgbClr val="F7A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3" name="Text Box 46"/>
            <p:cNvSpPr txBox="1">
              <a:spLocks noChangeArrowheads="1"/>
            </p:cNvSpPr>
            <p:nvPr/>
          </p:nvSpPr>
          <p:spPr bwMode="auto">
            <a:xfrm>
              <a:off x="1030767" y="2610725"/>
              <a:ext cx="2015834" cy="24622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Y헤드라인M"/>
                </a:rPr>
                <a:t>信任缺失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endParaRPr>
            </a:p>
          </p:txBody>
        </p:sp>
      </p:grpSp>
      <p:sp>
        <p:nvSpPr>
          <p:cNvPr id="8" name="右箭头 7"/>
          <p:cNvSpPr/>
          <p:nvPr/>
        </p:nvSpPr>
        <p:spPr>
          <a:xfrm>
            <a:off x="4006735" y="1203692"/>
            <a:ext cx="1577676" cy="86800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5818909" y="1097927"/>
            <a:ext cx="2568633" cy="1456242"/>
          </a:xfrm>
          <a:prstGeom prst="ellipse">
            <a:avLst/>
          </a:prstGeom>
          <a:solidFill>
            <a:srgbClr val="0656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建设优秀团队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营造良好职场氛围</a:t>
            </a:r>
          </a:p>
        </p:txBody>
      </p:sp>
      <p:sp>
        <p:nvSpPr>
          <p:cNvPr id="34" name="矩形 33"/>
          <p:cNvSpPr/>
          <p:nvPr/>
        </p:nvSpPr>
        <p:spPr>
          <a:xfrm>
            <a:off x="1130520" y="3142211"/>
            <a:ext cx="6916200" cy="1729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60</a:t>
            </a:r>
            <a:r>
              <a:rPr lang="zh-CN" altLang="en-US" dirty="0" smtClean="0">
                <a:solidFill>
                  <a:schemeClr val="bg1"/>
                </a:solidFill>
              </a:rPr>
              <a:t>后：他宁可牺牲自己，也不出卖组织；（无畏）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70</a:t>
            </a:r>
            <a:r>
              <a:rPr lang="zh-CN" altLang="en-US" dirty="0" smtClean="0">
                <a:solidFill>
                  <a:schemeClr val="bg1"/>
                </a:solidFill>
              </a:rPr>
              <a:t>后：他害怕牺牲自己，所以出卖组织；（无奈）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80</a:t>
            </a:r>
            <a:r>
              <a:rPr lang="zh-CN" altLang="en-US" dirty="0" smtClean="0">
                <a:solidFill>
                  <a:schemeClr val="bg1"/>
                </a:solidFill>
              </a:rPr>
              <a:t>后：他与其牺牲自己，不如出卖组织；（自我）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90</a:t>
            </a:r>
            <a:r>
              <a:rPr lang="zh-CN" altLang="en-US" dirty="0" smtClean="0">
                <a:solidFill>
                  <a:schemeClr val="bg1"/>
                </a:solidFill>
              </a:rPr>
              <a:t>后：他即使牺牲自己，也要出卖组织；（叛逆）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00</a:t>
            </a:r>
            <a:r>
              <a:rPr lang="zh-CN" altLang="en-US" dirty="0" smtClean="0">
                <a:solidFill>
                  <a:schemeClr val="bg1"/>
                </a:solidFill>
              </a:rPr>
              <a:t>后：他白白牺牲自己，忘记出卖组织；（呆萌）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打造团队文化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0" y="425320"/>
            <a:ext cx="8408869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团队文化：特定的人群在特定的环境针对特定的问题使用特定的方式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957115"/>
            <a:ext cx="2874573" cy="34768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3340" y="900358"/>
            <a:ext cx="5702060" cy="40371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/>
              <a:t>猴子和香蕉的故事：</a:t>
            </a:r>
            <a:endParaRPr lang="en-US" altLang="zh-CN" sz="1000" dirty="0" smtClean="0"/>
          </a:p>
          <a:p>
            <a:r>
              <a:rPr lang="en-US" altLang="zh-CN" sz="1000" b="1" dirty="0" smtClean="0"/>
              <a:t>1</a:t>
            </a:r>
            <a:r>
              <a:rPr lang="zh-CN" altLang="en-US" sz="1000" b="1" dirty="0" smtClean="0"/>
              <a:t>、文化冲突</a:t>
            </a:r>
            <a:endParaRPr lang="en-US" altLang="zh-CN" sz="1000" b="1" dirty="0" smtClean="0"/>
          </a:p>
          <a:p>
            <a:r>
              <a:rPr lang="zh-CN" altLang="en-US" sz="1000" dirty="0" smtClean="0"/>
              <a:t>四只猴子被关到一个笼子里，由于每只猴子都来自不同的地方，原先互相不认识，所以总是会发生冲突。前两天，四只猴子总是接连不断地打架。</a:t>
            </a:r>
            <a:endParaRPr lang="en-US" altLang="zh-CN" sz="1000" dirty="0" smtClean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</a:t>
            </a:r>
          </a:p>
          <a:p>
            <a:r>
              <a:rPr lang="en-US" altLang="zh-CN" sz="1000" b="1" dirty="0" smtClean="0"/>
              <a:t>2</a:t>
            </a:r>
            <a:r>
              <a:rPr lang="zh-CN" altLang="en-US" sz="1000" b="1" dirty="0" smtClean="0"/>
              <a:t>、建立共同愿景、形成一个团队</a:t>
            </a:r>
            <a:endParaRPr lang="en-US" altLang="zh-CN" sz="1000" b="1" dirty="0" smtClean="0"/>
          </a:p>
          <a:p>
            <a:r>
              <a:rPr lang="zh-CN" altLang="en-US" sz="1000" dirty="0" smtClean="0"/>
              <a:t>两天以后，在笼子的顶上挂了一串香蕉。但是，一只猴子是无法单独拿到这个香蕉的，于是，四只猴子开始相互协作，取下香蕉来大家一起分享。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r>
              <a:rPr lang="en-US" altLang="zh-CN" sz="1000" b="1" dirty="0" smtClean="0"/>
              <a:t>3</a:t>
            </a:r>
            <a:r>
              <a:rPr lang="zh-CN" altLang="en-US" sz="1000" b="1" dirty="0" smtClean="0"/>
              <a:t>、团队成员之间形成了共识</a:t>
            </a:r>
            <a:endParaRPr lang="en-US" altLang="zh-CN" sz="1000" b="1" dirty="0" smtClean="0"/>
          </a:p>
          <a:p>
            <a:r>
              <a:rPr lang="zh-CN" altLang="en-US" sz="1000" dirty="0" smtClean="0"/>
              <a:t>但过了一个星期以后，情况发生了变化，不管哪只猴子，每当它快摇取到香蕉的时候，都会有一只高压水枪向它喷水，稍不留神，猴子就会摔落到地上。由于这种情况从无例外，于是，四只猴子都不敢去取香蕉了；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r>
              <a:rPr lang="en-US" altLang="zh-CN" sz="1000" b="1" dirty="0" smtClean="0"/>
              <a:t>4</a:t>
            </a:r>
            <a:r>
              <a:rPr lang="zh-CN" altLang="en-US" sz="1000" b="1" dirty="0" smtClean="0"/>
              <a:t>、团队成员的共识通过正式</a:t>
            </a:r>
            <a:r>
              <a:rPr lang="en-US" altLang="zh-CN" sz="1000" b="1" dirty="0" smtClean="0"/>
              <a:t>/</a:t>
            </a:r>
            <a:r>
              <a:rPr lang="zh-CN" altLang="en-US" sz="1000" b="1" dirty="0" smtClean="0"/>
              <a:t>非正式的方式延续，逐步形成了团队文化</a:t>
            </a:r>
            <a:endParaRPr lang="en-US" altLang="zh-CN" sz="1000" b="1" dirty="0" smtClean="0"/>
          </a:p>
          <a:p>
            <a:r>
              <a:rPr lang="zh-CN" altLang="en-US" sz="1000" dirty="0" smtClean="0"/>
              <a:t>过了些日子，笼子里又来了一只猴子，它看到香蕉的时候，非常想去取。但其它的猴子一起来告诉它，香蕉不能取，并且告诉它以前的那些痛苦经历。于是，这只新猴子从此打消了去取香蕉的念头。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r>
              <a:rPr lang="en-US" altLang="zh-CN" sz="1000" b="1" dirty="0" smtClean="0"/>
              <a:t>5</a:t>
            </a:r>
            <a:r>
              <a:rPr lang="zh-CN" altLang="en-US" sz="1000" b="1" dirty="0" smtClean="0"/>
              <a:t>、团队文化对团队成员产生了强大的约束力</a:t>
            </a:r>
            <a:endParaRPr lang="en-US" altLang="zh-CN" sz="1000" b="1" dirty="0" smtClean="0"/>
          </a:p>
          <a:p>
            <a:r>
              <a:rPr lang="zh-CN" altLang="en-US" sz="1000" dirty="0" smtClean="0"/>
              <a:t>又过了几天，又老了一只新猴子，而一只第一批入笼的猴子被带走，新来的猴子也很想去取香蕉，但其它的猴子，包括那只从来没有上去取过香蕉的猴子都来告诉这只新猴子，不能去取香蕉。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r>
              <a:rPr lang="en-US" altLang="zh-CN" sz="1000" b="1" dirty="0" smtClean="0"/>
              <a:t>6</a:t>
            </a:r>
            <a:r>
              <a:rPr lang="zh-CN" altLang="en-US" sz="1000" b="1" dirty="0" smtClean="0"/>
              <a:t>、团队文化通过正式</a:t>
            </a:r>
            <a:r>
              <a:rPr lang="en-US" altLang="zh-CN" sz="1000" b="1" dirty="0" smtClean="0"/>
              <a:t>/</a:t>
            </a:r>
            <a:r>
              <a:rPr lang="zh-CN" altLang="en-US" sz="1000" b="1" dirty="0" smtClean="0"/>
              <a:t>非正式的沟通延续下去</a:t>
            </a:r>
            <a:endParaRPr lang="en-US" altLang="zh-CN" sz="1000" b="1" dirty="0" smtClean="0"/>
          </a:p>
          <a:p>
            <a:r>
              <a:rPr lang="zh-CN" altLang="en-US" sz="1000" dirty="0" smtClean="0"/>
              <a:t>经过几轮轮换，笼子里的猴子越来越多，而第一批被高压水枪喷过的猴子全部离开了笼子，但笼子里所有的猴子都知道不能去取香蕉。</a:t>
            </a:r>
            <a:endParaRPr lang="en-US" altLang="zh-CN" sz="10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0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激励系统的五种力量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02376" y="1474673"/>
            <a:ext cx="2479369" cy="236912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34392" y="1948500"/>
            <a:ext cx="1371600" cy="11471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自我激励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4357859" y="1762416"/>
            <a:ext cx="906087" cy="5486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拉力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180264" y="3095657"/>
            <a:ext cx="906087" cy="548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推力</a:t>
            </a:r>
          </a:p>
        </p:txBody>
      </p:sp>
      <p:sp>
        <p:nvSpPr>
          <p:cNvPr id="22" name="椭圆 21"/>
          <p:cNvSpPr/>
          <p:nvPr/>
        </p:nvSpPr>
        <p:spPr>
          <a:xfrm>
            <a:off x="2402376" y="3195409"/>
            <a:ext cx="906087" cy="5486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压力</a:t>
            </a:r>
          </a:p>
        </p:txBody>
      </p:sp>
      <p:sp>
        <p:nvSpPr>
          <p:cNvPr id="31" name="椭圆 30"/>
          <p:cNvSpPr/>
          <p:nvPr/>
        </p:nvSpPr>
        <p:spPr>
          <a:xfrm>
            <a:off x="2228846" y="1657673"/>
            <a:ext cx="748330" cy="548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规范力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376409" y="83245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高效团队的特征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435629" y="1421476"/>
            <a:ext cx="3541222" cy="202830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战略一致性，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高参与度和授权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9186" y="666825"/>
            <a:ext cx="2485506" cy="854404"/>
            <a:chOff x="2849186" y="666825"/>
            <a:chExt cx="2485506" cy="854404"/>
          </a:xfrm>
        </p:grpSpPr>
        <p:sp>
          <p:nvSpPr>
            <p:cNvPr id="8" name="椭圆 7"/>
            <p:cNvSpPr/>
            <p:nvPr/>
          </p:nvSpPr>
          <p:spPr>
            <a:xfrm>
              <a:off x="3576550" y="1263535"/>
              <a:ext cx="1030779" cy="2576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共同目标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849186" y="666825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清晰定义共同的目标，聚焦一个目的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57206" y="1080535"/>
            <a:ext cx="3281216" cy="557680"/>
            <a:chOff x="4657206" y="1080535"/>
            <a:chExt cx="3281216" cy="557680"/>
          </a:xfrm>
        </p:grpSpPr>
        <p:sp>
          <p:nvSpPr>
            <p:cNvPr id="20" name="椭圆 19"/>
            <p:cNvSpPr/>
            <p:nvPr/>
          </p:nvSpPr>
          <p:spPr>
            <a:xfrm>
              <a:off x="4657206" y="1380521"/>
              <a:ext cx="822960" cy="25769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领导力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452916" y="1080535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团队领导激发人们高度参与协调团队，具有很好的沟通技能，鼓励共享领导力职责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27126" y="1758694"/>
            <a:ext cx="3517616" cy="415636"/>
            <a:chOff x="5327126" y="1758694"/>
            <a:chExt cx="3517616" cy="415636"/>
          </a:xfrm>
        </p:grpSpPr>
        <p:sp>
          <p:nvSpPr>
            <p:cNvPr id="21" name="椭圆 20"/>
            <p:cNvSpPr/>
            <p:nvPr/>
          </p:nvSpPr>
          <p:spPr>
            <a:xfrm>
              <a:off x="5327126" y="1867425"/>
              <a:ext cx="1032109" cy="2576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参与互动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359236" y="1758694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全员参与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38210" y="2444331"/>
            <a:ext cx="3623525" cy="415636"/>
            <a:chOff x="5438210" y="2444331"/>
            <a:chExt cx="3623525" cy="415636"/>
          </a:xfrm>
        </p:grpSpPr>
        <p:sp>
          <p:nvSpPr>
            <p:cNvPr id="22" name="椭圆 21"/>
            <p:cNvSpPr/>
            <p:nvPr/>
          </p:nvSpPr>
          <p:spPr>
            <a:xfrm>
              <a:off x="5438210" y="2532086"/>
              <a:ext cx="1044345" cy="2576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自我尊重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76229" y="2444331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尊重和认可所有贡献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7692" y="3036964"/>
            <a:ext cx="3786448" cy="450655"/>
            <a:chOff x="4847692" y="3036964"/>
            <a:chExt cx="3786448" cy="450655"/>
          </a:xfrm>
        </p:grpSpPr>
        <p:sp>
          <p:nvSpPr>
            <p:cNvPr id="23" name="椭圆 22"/>
            <p:cNvSpPr/>
            <p:nvPr/>
          </p:nvSpPr>
          <p:spPr>
            <a:xfrm>
              <a:off x="4847692" y="3036964"/>
              <a:ext cx="1278788" cy="39607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开放式沟通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148634" y="3071983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团队成员能够自由发言，给予相关反馈，建立有效关系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09505" y="3358342"/>
            <a:ext cx="2485506" cy="827117"/>
            <a:chOff x="3809505" y="3358342"/>
            <a:chExt cx="2485506" cy="827117"/>
          </a:xfrm>
        </p:grpSpPr>
        <p:sp>
          <p:nvSpPr>
            <p:cNvPr id="24" name="椭圆 23"/>
            <p:cNvSpPr/>
            <p:nvPr/>
          </p:nvSpPr>
          <p:spPr>
            <a:xfrm>
              <a:off x="4156364" y="3358342"/>
              <a:ext cx="822960" cy="2576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809505" y="3769823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团队成员有做决策权力，并参与获得授权的那些工作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35181" y="3287818"/>
            <a:ext cx="3049400" cy="825019"/>
            <a:chOff x="935181" y="3287818"/>
            <a:chExt cx="3049400" cy="825019"/>
          </a:xfrm>
        </p:grpSpPr>
        <p:sp>
          <p:nvSpPr>
            <p:cNvPr id="25" name="椭圆 24"/>
            <p:cNvSpPr/>
            <p:nvPr/>
          </p:nvSpPr>
          <p:spPr>
            <a:xfrm>
              <a:off x="2953097" y="3287818"/>
              <a:ext cx="1031484" cy="2576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有效流程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935181" y="3697201"/>
              <a:ext cx="2485506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有效的团队流程与工作计划，清晰定义角色与职责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1925" y="2924862"/>
            <a:ext cx="2838969" cy="552052"/>
            <a:chOff x="161925" y="2924862"/>
            <a:chExt cx="2838969" cy="552052"/>
          </a:xfrm>
        </p:grpSpPr>
        <p:sp>
          <p:nvSpPr>
            <p:cNvPr id="26" name="椭圆 25"/>
            <p:cNvSpPr/>
            <p:nvPr/>
          </p:nvSpPr>
          <p:spPr>
            <a:xfrm>
              <a:off x="2177934" y="2924862"/>
              <a:ext cx="822960" cy="25769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互信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61925" y="3061278"/>
              <a:ext cx="2016009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团队成员相互尊重，诚实箱单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1925" y="2106254"/>
            <a:ext cx="2585432" cy="415636"/>
            <a:chOff x="161925" y="2106254"/>
            <a:chExt cx="2585432" cy="415636"/>
          </a:xfrm>
        </p:grpSpPr>
        <p:sp>
          <p:nvSpPr>
            <p:cNvPr id="27" name="椭圆 26"/>
            <p:cNvSpPr/>
            <p:nvPr/>
          </p:nvSpPr>
          <p:spPr>
            <a:xfrm>
              <a:off x="1924397" y="2140528"/>
              <a:ext cx="822960" cy="2576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多样性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61925" y="2106254"/>
              <a:ext cx="1762472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尊重团队成员的差异性，可以表达不同意见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6409" y="1285999"/>
            <a:ext cx="3044278" cy="484611"/>
            <a:chOff x="376409" y="1285999"/>
            <a:chExt cx="3044278" cy="484611"/>
          </a:xfrm>
        </p:grpSpPr>
        <p:sp>
          <p:nvSpPr>
            <p:cNvPr id="28" name="椭圆 27"/>
            <p:cNvSpPr/>
            <p:nvPr/>
          </p:nvSpPr>
          <p:spPr>
            <a:xfrm>
              <a:off x="2385753" y="1512916"/>
              <a:ext cx="1034934" cy="2576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冲突管理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76409" y="1285999"/>
              <a:ext cx="2009344" cy="4156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允许创造性的张力和表达方式健康的冲突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4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9257" y="2968068"/>
            <a:ext cx="141096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项目的定义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项目的作用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项目启动背景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1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打造成功团队六步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71290178"/>
              </p:ext>
            </p:extLst>
          </p:nvPr>
        </p:nvGraphicFramePr>
        <p:xfrm>
          <a:off x="161925" y="539750"/>
          <a:ext cx="8585259" cy="449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椭圆 6"/>
          <p:cNvSpPr/>
          <p:nvPr/>
        </p:nvSpPr>
        <p:spPr>
          <a:xfrm>
            <a:off x="4956466" y="1797475"/>
            <a:ext cx="478176" cy="49023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6659592" y="2191109"/>
            <a:ext cx="1613140" cy="396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塑造独特的团队文化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922862"/>
            <a:ext cx="791335" cy="588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" y="3140015"/>
            <a:ext cx="607794" cy="612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41" y="2121417"/>
            <a:ext cx="1020941" cy="8147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0" y="1470719"/>
            <a:ext cx="800433" cy="720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92" y="1143962"/>
            <a:ext cx="1307025" cy="6535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73" y="353683"/>
            <a:ext cx="809872" cy="10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沟通时间、沟通效果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664564" y="1249171"/>
            <a:ext cx="4313207" cy="1929197"/>
            <a:chOff x="3911904" y="1407995"/>
            <a:chExt cx="4313207" cy="1929197"/>
          </a:xfrm>
        </p:grpSpPr>
        <p:sp>
          <p:nvSpPr>
            <p:cNvPr id="45" name="椭圆 44"/>
            <p:cNvSpPr/>
            <p:nvPr/>
          </p:nvSpPr>
          <p:spPr>
            <a:xfrm>
              <a:off x="3911904" y="1491139"/>
              <a:ext cx="1604513" cy="18460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2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8%</a:t>
              </a:r>
              <a:endParaRPr lang="zh-CN" altLang="en-US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6251" y="1465258"/>
              <a:ext cx="1604513" cy="18460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37%</a:t>
              </a:r>
              <a:endParaRPr lang="zh-CN" altLang="en-US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620598" y="1407995"/>
              <a:ext cx="1604513" cy="18460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肢体</a:t>
              </a:r>
              <a:endParaRPr lang="en-US" altLang="zh-CN" sz="2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2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zh-CN" altLang="en-US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8612" y="1156742"/>
            <a:ext cx="2500663" cy="2680201"/>
            <a:chOff x="328612" y="1074066"/>
            <a:chExt cx="2500663" cy="2680201"/>
          </a:xfrm>
        </p:grpSpPr>
        <p:sp>
          <p:nvSpPr>
            <p:cNvPr id="20" name="饼形 19"/>
            <p:cNvSpPr/>
            <p:nvPr/>
          </p:nvSpPr>
          <p:spPr>
            <a:xfrm rot="9394008">
              <a:off x="504689" y="1074066"/>
              <a:ext cx="2169387" cy="2680201"/>
            </a:xfrm>
            <a:prstGeom prst="pie">
              <a:avLst>
                <a:gd name="adj1" fmla="val 10805297"/>
                <a:gd name="adj2" fmla="val 1289055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8612" y="1115425"/>
              <a:ext cx="2500663" cy="2597359"/>
              <a:chOff x="1033148" y="994655"/>
              <a:chExt cx="2500663" cy="2597359"/>
            </a:xfrm>
          </p:grpSpPr>
          <p:sp>
            <p:nvSpPr>
              <p:cNvPr id="16" name="饼形 15"/>
              <p:cNvSpPr/>
              <p:nvPr/>
            </p:nvSpPr>
            <p:spPr>
              <a:xfrm>
                <a:off x="1033148" y="1040671"/>
                <a:ext cx="2115499" cy="2475781"/>
              </a:xfrm>
              <a:prstGeom prst="pie">
                <a:avLst>
                  <a:gd name="adj1" fmla="val 9076083"/>
                  <a:gd name="adj2" fmla="val 16200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  <p:sp>
            <p:nvSpPr>
              <p:cNvPr id="19" name="饼形 18"/>
              <p:cNvSpPr/>
              <p:nvPr/>
            </p:nvSpPr>
            <p:spPr>
              <a:xfrm rot="5247682">
                <a:off x="969710" y="1129379"/>
                <a:ext cx="2481554" cy="2212105"/>
              </a:xfrm>
              <a:prstGeom prst="pie">
                <a:avLst>
                  <a:gd name="adj1" fmla="val 10966044"/>
                  <a:gd name="adj2" fmla="val 1493350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饼形 20"/>
              <p:cNvSpPr/>
              <p:nvPr/>
            </p:nvSpPr>
            <p:spPr>
              <a:xfrm rot="14488982">
                <a:off x="956660" y="1303924"/>
                <a:ext cx="2438643" cy="2137537"/>
              </a:xfrm>
              <a:prstGeom prst="pie">
                <a:avLst>
                  <a:gd name="adj1" fmla="val 7798516"/>
                  <a:gd name="adj2" fmla="val 1620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117736" y="1781353"/>
                <a:ext cx="976070" cy="3019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说（</a:t>
                </a:r>
                <a:r>
                  <a:rPr lang="en-US" altLang="zh-CN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30%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133191" y="1495518"/>
                <a:ext cx="976070" cy="3019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读（</a:t>
                </a:r>
                <a:r>
                  <a:rPr lang="en-US" altLang="zh-CN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16%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557741" y="2098648"/>
                <a:ext cx="976070" cy="3019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写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9%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22452" y="2823960"/>
                <a:ext cx="976070" cy="3019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听（</a:t>
                </a:r>
                <a:r>
                  <a:rPr lang="en-US" altLang="zh-CN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矩形 49"/>
          <p:cNvSpPr/>
          <p:nvPr/>
        </p:nvSpPr>
        <p:spPr>
          <a:xfrm>
            <a:off x="223730" y="4013531"/>
            <a:ext cx="3258949" cy="422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忽视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假装听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有选择地听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全神贯注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同理心地听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88840" y="3808639"/>
            <a:ext cx="3258949" cy="422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有效沟通：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、和谁沟通 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、为什么要沟通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、他人需要什么信息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、用什么方式，沟通频次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有效沟通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8612" y="675109"/>
            <a:ext cx="8013131" cy="422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有效沟通：将期望传递的信息以对方能理解的方式传达给目标受众，并让其产生你期望对方理解的方式进行理解的完整过程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49783" y="1212014"/>
            <a:ext cx="4691960" cy="38258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案例：日本人给员工布置作业，至少要说五遍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领导对员工说：小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，麻烦你帮我做一件事情（第一遍）。员工说：好的，转身就要走。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领导：别急，回来，麻烦你重复一遍。员工重复了一遍之后（第二遍）问我可以走了吗？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领导：别着急，我再问你，你觉得我让你做这件事的目的是什么？员工：您让我做这事的目的是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（第三遍），这次我可以走了吗？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：别着急走，我再问你，你做这件事情会不会出意外，出现什么情况你要向我汇报，出现什么情况你可以自己做主？员工：这件事情可能会出现这些情况，出现这种我会找您，出现那种我自己做决定，您看可以吗？（第四遍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领导：好，如果我自己让你做这个事情，你有什么更好地想法和建议吗？员工：如果按照我的想法来做，我打算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您看行不行（第五遍）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五遍结束。领导：好的你去吧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图示 31"/>
          <p:cNvGraphicFramePr/>
          <p:nvPr>
            <p:extLst>
              <p:ext uri="{D42A27DB-BD31-4B8C-83A1-F6EECF244321}">
                <p14:modId xmlns:p14="http://schemas.microsoft.com/office/powerpoint/2010/main" val="300884725"/>
              </p:ext>
            </p:extLst>
          </p:nvPr>
        </p:nvGraphicFramePr>
        <p:xfrm>
          <a:off x="-59575" y="1466490"/>
          <a:ext cx="3709358" cy="2870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38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95300" y="490567"/>
            <a:ext cx="3602247" cy="416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其他分享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高效工作的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步法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343700312"/>
              </p:ext>
            </p:extLst>
          </p:nvPr>
        </p:nvGraphicFramePr>
        <p:xfrm>
          <a:off x="5296619" y="1380226"/>
          <a:ext cx="2863970" cy="2208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4313206" y="665821"/>
            <a:ext cx="3735238" cy="3069417"/>
            <a:chOff x="4313206" y="665821"/>
            <a:chExt cx="3735238" cy="3069417"/>
          </a:xfrm>
        </p:grpSpPr>
        <p:sp>
          <p:nvSpPr>
            <p:cNvPr id="9" name="上下箭头 8"/>
            <p:cNvSpPr/>
            <p:nvPr/>
          </p:nvSpPr>
          <p:spPr>
            <a:xfrm>
              <a:off x="4537494" y="1483743"/>
              <a:ext cx="319177" cy="179429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左右箭头 12"/>
            <p:cNvSpPr/>
            <p:nvPr/>
          </p:nvSpPr>
          <p:spPr>
            <a:xfrm>
              <a:off x="5624423" y="1035169"/>
              <a:ext cx="2130724" cy="28467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13206" y="1035169"/>
              <a:ext cx="767751" cy="284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重要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21474" y="3450566"/>
              <a:ext cx="767751" cy="284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不重要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305244" y="665821"/>
              <a:ext cx="767751" cy="284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紧急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280693" y="708159"/>
              <a:ext cx="767751" cy="284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不紧急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810880" y="850496"/>
            <a:ext cx="2958860" cy="469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第一步：明确目标</a:t>
            </a:r>
            <a:endParaRPr lang="en-US" altLang="zh-CN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6567" y="1478862"/>
            <a:ext cx="2958860" cy="4448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第二步：划分优先级</a:t>
            </a:r>
            <a:endParaRPr lang="en-US" altLang="zh-CN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6567" y="2122099"/>
            <a:ext cx="2958860" cy="405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第三步：任务拆分</a:t>
            </a:r>
            <a:endParaRPr lang="en-US" altLang="zh-CN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567" y="2786333"/>
            <a:ext cx="2958860" cy="491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第四步：合理利用碎片化时间</a:t>
            </a:r>
          </a:p>
        </p:txBody>
      </p:sp>
    </p:spTree>
    <p:extLst>
      <p:ext uri="{BB962C8B-B14F-4D97-AF65-F5344CB8AC3E}">
        <p14:creationId xmlns:p14="http://schemas.microsoft.com/office/powerpoint/2010/main" val="35218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其他分享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</a:t>
            </a:r>
          </a:p>
        </p:txBody>
      </p:sp>
      <p:sp>
        <p:nvSpPr>
          <p:cNvPr id="15" name="矩形 14"/>
          <p:cNvSpPr/>
          <p:nvPr/>
        </p:nvSpPr>
        <p:spPr>
          <a:xfrm>
            <a:off x="638351" y="490567"/>
            <a:ext cx="7694765" cy="44696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为什么要复盘：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个人复盘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是一个人学习的最主要途径，复盘很多时候意味着对以前做法的否定，通过这些否定，我们复盘一次就能找到正确的做事方法，从而促进个人的快速成长；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团队复盘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可以让团队从行动中学习，在项目时间中总结问题与经验，发掘到新的思路，认清问题本质，找到规律避免重复犯错，沉淀团队经验，进而提升团队的战斗力；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项目复盘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可以总结项目执行过程中的经验教训，提升组织项目管理水平，提高组织竞争力。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复盘的步骤：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回顾目标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评估结果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分析原因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总结规律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复盘的态度：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开放心态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坦诚表达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反思自我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集思广益</a:t>
            </a:r>
            <a:endParaRPr lang="en-US" altLang="zh-CN" sz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0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3878317" y="1823093"/>
            <a:ext cx="364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项目管理培训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9257" y="2968068"/>
            <a:ext cx="1051891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启动过程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规划过程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执行过程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监控过程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收尾过程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7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启动过程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99257" y="1074870"/>
            <a:ext cx="2955668" cy="684979"/>
            <a:chOff x="3865856" y="1131197"/>
            <a:chExt cx="3740124" cy="866777"/>
          </a:xfrm>
        </p:grpSpPr>
        <p:sp>
          <p:nvSpPr>
            <p:cNvPr id="78" name="矩形 77"/>
            <p:cNvSpPr/>
            <p:nvPr/>
          </p:nvSpPr>
          <p:spPr>
            <a:xfrm>
              <a:off x="3865856" y="1131197"/>
              <a:ext cx="866775" cy="8667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4823639" y="1131199"/>
              <a:ext cx="866775" cy="8667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781422" y="1131197"/>
              <a:ext cx="866775" cy="866775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6739205" y="1131197"/>
              <a:ext cx="866775" cy="866775"/>
            </a:xfrm>
            <a:prstGeom prst="rect">
              <a:avLst/>
            </a:prstGeom>
            <a:solidFill>
              <a:srgbClr val="3ABF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段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4399257" y="2968068"/>
            <a:ext cx="141096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6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项目立项流程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16652" y="907300"/>
            <a:ext cx="4941355" cy="3830953"/>
            <a:chOff x="1429789" y="907301"/>
            <a:chExt cx="4941355" cy="2984608"/>
          </a:xfrm>
        </p:grpSpPr>
        <p:sp>
          <p:nvSpPr>
            <p:cNvPr id="2" name="矩形 1"/>
            <p:cNvSpPr/>
            <p:nvPr/>
          </p:nvSpPr>
          <p:spPr>
            <a:xfrm>
              <a:off x="1429789" y="922715"/>
              <a:ext cx="134666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初步的项目概念文档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3262183" y="915773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、立项调查、可行性分析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5024482" y="907301"/>
              <a:ext cx="1346662" cy="5363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产品开发建议书</a:t>
              </a:r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项目年度规划</a:t>
              </a:r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项目任务书</a:t>
              </a:r>
              <a:r>
                <a:rPr lang="en-US" altLang="zh-CN" sz="10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>
              <a:stCxn id="2" idx="3"/>
              <a:endCxn id="39" idx="1"/>
            </p:cNvCxnSpPr>
            <p:nvPr/>
          </p:nvCxnSpPr>
          <p:spPr>
            <a:xfrm flipV="1">
              <a:off x="2776451" y="1183930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39" idx="3"/>
              <a:endCxn id="40" idx="1"/>
            </p:cNvCxnSpPr>
            <p:nvPr/>
          </p:nvCxnSpPr>
          <p:spPr>
            <a:xfrm flipV="1">
              <a:off x="4608845" y="1175459"/>
              <a:ext cx="415637" cy="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39" idx="2"/>
            </p:cNvCxnSpPr>
            <p:nvPr/>
          </p:nvCxnSpPr>
          <p:spPr>
            <a:xfrm>
              <a:off x="3935514" y="1452087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429789" y="1735989"/>
              <a:ext cx="134666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产品开发建议书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项目年度规划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项目任务书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62183" y="1729047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、立项审批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24482" y="1720575"/>
              <a:ext cx="1346662" cy="5363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立项审批表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会议纪要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项目经理任命书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>
              <a:stCxn id="41" idx="3"/>
              <a:endCxn id="42" idx="1"/>
            </p:cNvCxnSpPr>
            <p:nvPr/>
          </p:nvCxnSpPr>
          <p:spPr>
            <a:xfrm flipV="1">
              <a:off x="2776451" y="1997204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42" idx="3"/>
              <a:endCxn id="43" idx="1"/>
            </p:cNvCxnSpPr>
            <p:nvPr/>
          </p:nvCxnSpPr>
          <p:spPr>
            <a:xfrm flipV="1">
              <a:off x="4608845" y="1988733"/>
              <a:ext cx="415637" cy="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2" idx="2"/>
            </p:cNvCxnSpPr>
            <p:nvPr/>
          </p:nvCxnSpPr>
          <p:spPr>
            <a:xfrm>
              <a:off x="3935514" y="2265361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1429789" y="2542321"/>
              <a:ext cx="134666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项目任务书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262183" y="2535379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、启动准备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024482" y="2526907"/>
              <a:ext cx="1346662" cy="5363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项目环境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项目过程定义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项目成员任命书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55"/>
            <p:cNvCxnSpPr>
              <a:stCxn id="53" idx="3"/>
              <a:endCxn id="54" idx="1"/>
            </p:cNvCxnSpPr>
            <p:nvPr/>
          </p:nvCxnSpPr>
          <p:spPr>
            <a:xfrm flipV="1">
              <a:off x="2776451" y="2803536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54" idx="3"/>
              <a:endCxn id="55" idx="1"/>
            </p:cNvCxnSpPr>
            <p:nvPr/>
          </p:nvCxnSpPr>
          <p:spPr>
            <a:xfrm flipV="1">
              <a:off x="4608845" y="2795065"/>
              <a:ext cx="415637" cy="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54" idx="2"/>
            </p:cNvCxnSpPr>
            <p:nvPr/>
          </p:nvCxnSpPr>
          <p:spPr>
            <a:xfrm>
              <a:off x="3935514" y="3071693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1429789" y="3355595"/>
              <a:ext cx="134666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项目已定义过程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项目成员任命书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262183" y="3348653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、项目启动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024482" y="3340181"/>
              <a:ext cx="1346662" cy="5363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项目启动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会议纪要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箭头连接符 61"/>
            <p:cNvCxnSpPr>
              <a:stCxn id="59" idx="3"/>
              <a:endCxn id="60" idx="1"/>
            </p:cNvCxnSpPr>
            <p:nvPr/>
          </p:nvCxnSpPr>
          <p:spPr>
            <a:xfrm flipV="1">
              <a:off x="2776451" y="3616810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60" idx="3"/>
              <a:endCxn id="61" idx="1"/>
            </p:cNvCxnSpPr>
            <p:nvPr/>
          </p:nvCxnSpPr>
          <p:spPr>
            <a:xfrm flipV="1">
              <a:off x="4608845" y="3608339"/>
              <a:ext cx="415637" cy="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80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规划过程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99257" y="1074870"/>
            <a:ext cx="2955668" cy="684979"/>
            <a:chOff x="3865856" y="1131197"/>
            <a:chExt cx="3740124" cy="866777"/>
          </a:xfrm>
        </p:grpSpPr>
        <p:sp>
          <p:nvSpPr>
            <p:cNvPr id="78" name="矩形 77"/>
            <p:cNvSpPr/>
            <p:nvPr/>
          </p:nvSpPr>
          <p:spPr>
            <a:xfrm>
              <a:off x="3865856" y="1131197"/>
              <a:ext cx="866775" cy="8667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4823639" y="1131199"/>
              <a:ext cx="866775" cy="8667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781422" y="1131197"/>
              <a:ext cx="866775" cy="866775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6739205" y="1131197"/>
              <a:ext cx="866775" cy="866775"/>
            </a:xfrm>
            <a:prstGeom prst="rect">
              <a:avLst/>
            </a:prstGeom>
            <a:solidFill>
              <a:srgbClr val="3ABF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段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4399257" y="2968068"/>
            <a:ext cx="21291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如何做需求调研和确认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如何做设计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如何做质量管理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0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如何制定项目计划</a:t>
            </a:r>
          </a:p>
        </p:txBody>
      </p:sp>
      <p:sp>
        <p:nvSpPr>
          <p:cNvPr id="27" name="矩形 26"/>
          <p:cNvSpPr/>
          <p:nvPr/>
        </p:nvSpPr>
        <p:spPr>
          <a:xfrm>
            <a:off x="5469775" y="626639"/>
            <a:ext cx="3187926" cy="41147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、建立项目目标时明确项目开发类型：瀑布型、迭代型、增量型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、项目进度计划制定过程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）概念阶段开始，制定概念阶段的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1/2/3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级计划；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概念阶段结束前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TR1(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方案论证、需求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说明书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评审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制定计划阶段开始的端到端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计划阶段开始，以批准的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级计划为基础，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级详细计划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计划阶段结束前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（概要设计、测试策略评审）后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制定开发阶段开始的端到端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、风险管理：提前识别项目风险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1925" y="1069181"/>
            <a:ext cx="5186424" cy="2874588"/>
            <a:chOff x="279908" y="562104"/>
            <a:chExt cx="5186424" cy="2874588"/>
          </a:xfrm>
        </p:grpSpPr>
        <p:sp>
          <p:nvSpPr>
            <p:cNvPr id="39" name="矩形 38"/>
            <p:cNvSpPr/>
            <p:nvPr/>
          </p:nvSpPr>
          <p:spPr>
            <a:xfrm>
              <a:off x="2252576" y="580823"/>
              <a:ext cx="1346662" cy="3734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、建立项目目标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85746" y="562104"/>
              <a:ext cx="1521964" cy="4227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项目任务书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>
              <a:stCxn id="39" idx="3"/>
              <a:endCxn id="40" idx="1"/>
            </p:cNvCxnSpPr>
            <p:nvPr/>
          </p:nvCxnSpPr>
          <p:spPr>
            <a:xfrm>
              <a:off x="3599238" y="767565"/>
              <a:ext cx="286508" cy="5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39" idx="2"/>
              <a:endCxn id="36" idx="0"/>
            </p:cNvCxnSpPr>
            <p:nvPr/>
          </p:nvCxnSpPr>
          <p:spPr>
            <a:xfrm>
              <a:off x="2925907" y="954307"/>
              <a:ext cx="0" cy="210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279908" y="1789042"/>
              <a:ext cx="1525212" cy="391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项目过程定义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需求说明书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231060" y="1779182"/>
              <a:ext cx="1346662" cy="3977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、项目估算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944368" y="1794449"/>
              <a:ext cx="1521964" cy="3584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项目预算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项目估算表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>
              <a:stCxn id="41" idx="3"/>
              <a:endCxn id="42" idx="1"/>
            </p:cNvCxnSpPr>
            <p:nvPr/>
          </p:nvCxnSpPr>
          <p:spPr>
            <a:xfrm flipV="1">
              <a:off x="1805120" y="1978071"/>
              <a:ext cx="425940" cy="6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2" idx="2"/>
            </p:cNvCxnSpPr>
            <p:nvPr/>
          </p:nvCxnSpPr>
          <p:spPr>
            <a:xfrm>
              <a:off x="2904391" y="2176960"/>
              <a:ext cx="0" cy="241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252576" y="1164501"/>
              <a:ext cx="1346662" cy="3734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、过程裁剪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885746" y="1120257"/>
              <a:ext cx="1521964" cy="4227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项目过程定义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2911879" y="1530834"/>
              <a:ext cx="0" cy="210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328612" y="1200569"/>
              <a:ext cx="1525212" cy="2984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产品开发标准过程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类似项目的历史数据</a:t>
              </a:r>
            </a:p>
          </p:txBody>
        </p:sp>
        <p:cxnSp>
          <p:nvCxnSpPr>
            <p:cNvPr id="51" name="直接箭头连接符 50"/>
            <p:cNvCxnSpPr>
              <a:endCxn id="36" idx="1"/>
            </p:cNvCxnSpPr>
            <p:nvPr/>
          </p:nvCxnSpPr>
          <p:spPr>
            <a:xfrm flipV="1">
              <a:off x="1851057" y="1351243"/>
              <a:ext cx="401519" cy="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3599238" y="1339781"/>
              <a:ext cx="286508" cy="5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42" idx="3"/>
              <a:endCxn id="43" idx="1"/>
            </p:cNvCxnSpPr>
            <p:nvPr/>
          </p:nvCxnSpPr>
          <p:spPr>
            <a:xfrm flipV="1">
              <a:off x="3577722" y="1973669"/>
              <a:ext cx="366646" cy="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79908" y="2405045"/>
              <a:ext cx="1525212" cy="391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项目估算表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项目过程定义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231060" y="2395185"/>
              <a:ext cx="1346662" cy="3977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、项目计划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944368" y="2368887"/>
              <a:ext cx="1521964" cy="4652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项目进度计划表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《POP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产品审计单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  <p:cxnSp>
          <p:nvCxnSpPr>
            <p:cNvPr id="68" name="直接箭头连接符 67"/>
            <p:cNvCxnSpPr>
              <a:stCxn id="65" idx="3"/>
              <a:endCxn id="66" idx="1"/>
            </p:cNvCxnSpPr>
            <p:nvPr/>
          </p:nvCxnSpPr>
          <p:spPr>
            <a:xfrm flipV="1">
              <a:off x="1805120" y="2594074"/>
              <a:ext cx="425940" cy="6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6" idx="2"/>
            </p:cNvCxnSpPr>
            <p:nvPr/>
          </p:nvCxnSpPr>
          <p:spPr>
            <a:xfrm>
              <a:off x="2904391" y="2792963"/>
              <a:ext cx="0" cy="241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6" idx="3"/>
              <a:endCxn id="67" idx="1"/>
            </p:cNvCxnSpPr>
            <p:nvPr/>
          </p:nvCxnSpPr>
          <p:spPr>
            <a:xfrm>
              <a:off x="3577722" y="2594074"/>
              <a:ext cx="366646" cy="74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279908" y="3045120"/>
              <a:ext cx="1525212" cy="3915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项目进度计划表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231060" y="3035260"/>
              <a:ext cx="1346662" cy="3977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、项目计划评审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944368" y="3050527"/>
              <a:ext cx="1521964" cy="3584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项目进度计划表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计划决策评审决议表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/>
            <p:cNvCxnSpPr>
              <a:stCxn id="71" idx="3"/>
              <a:endCxn id="72" idx="1"/>
            </p:cNvCxnSpPr>
            <p:nvPr/>
          </p:nvCxnSpPr>
          <p:spPr>
            <a:xfrm flipV="1">
              <a:off x="1805120" y="3234149"/>
              <a:ext cx="425940" cy="6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72" idx="3"/>
              <a:endCxn id="73" idx="1"/>
            </p:cNvCxnSpPr>
            <p:nvPr/>
          </p:nvCxnSpPr>
          <p:spPr>
            <a:xfrm flipV="1">
              <a:off x="3577722" y="3229747"/>
              <a:ext cx="366646" cy="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23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项目的定义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495300" y="608831"/>
            <a:ext cx="6668892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项目：是为创造独特的产品、服务或成果而进行的临时性工作。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项目特性：目标性、独特性、临时性、渐进明细性。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1"/>
          <p:cNvSpPr/>
          <p:nvPr/>
        </p:nvSpPr>
        <p:spPr>
          <a:xfrm>
            <a:off x="3921472" y="2345877"/>
            <a:ext cx="873719" cy="873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Connector 3"/>
          <p:cNvCxnSpPr/>
          <p:nvPr/>
        </p:nvCxnSpPr>
        <p:spPr>
          <a:xfrm>
            <a:off x="4358331" y="3457811"/>
            <a:ext cx="0" cy="16856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114"/>
          <p:cNvSpPr>
            <a:spLocks noChangeAspect="1"/>
          </p:cNvSpPr>
          <p:nvPr/>
        </p:nvSpPr>
        <p:spPr bwMode="auto">
          <a:xfrm>
            <a:off x="4114561" y="2538531"/>
            <a:ext cx="487540" cy="490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2795132" y="3168699"/>
            <a:ext cx="660294" cy="660294"/>
          </a:xfrm>
          <a:prstGeom prst="ellipse">
            <a:avLst/>
          </a:prstGeom>
          <a:noFill/>
          <a:ln w="28575">
            <a:solidFill>
              <a:srgbClr val="4CB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8"/>
          <p:cNvSpPr/>
          <p:nvPr/>
        </p:nvSpPr>
        <p:spPr>
          <a:xfrm>
            <a:off x="2795132" y="1725658"/>
            <a:ext cx="660294" cy="660294"/>
          </a:xfrm>
          <a:prstGeom prst="ellipse">
            <a:avLst/>
          </a:prstGeom>
          <a:noFill/>
          <a:ln w="28575">
            <a:solidFill>
              <a:srgbClr val="EE3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29"/>
          <p:cNvSpPr/>
          <p:nvPr/>
        </p:nvSpPr>
        <p:spPr>
          <a:xfrm>
            <a:off x="5292721" y="3168699"/>
            <a:ext cx="660294" cy="660294"/>
          </a:xfrm>
          <a:prstGeom prst="ellipse">
            <a:avLst/>
          </a:prstGeom>
          <a:noFill/>
          <a:ln w="28575"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0"/>
          <p:cNvSpPr/>
          <p:nvPr/>
        </p:nvSpPr>
        <p:spPr>
          <a:xfrm>
            <a:off x="5292721" y="1725658"/>
            <a:ext cx="660294" cy="660294"/>
          </a:xfrm>
          <a:prstGeom prst="ellipse">
            <a:avLst/>
          </a:prstGeom>
          <a:noFill/>
          <a:ln w="28575"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utoShape 66"/>
          <p:cNvSpPr>
            <a:spLocks noChangeAspect="1"/>
          </p:cNvSpPr>
          <p:nvPr/>
        </p:nvSpPr>
        <p:spPr bwMode="auto">
          <a:xfrm>
            <a:off x="2975678" y="3346226"/>
            <a:ext cx="325495" cy="325579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rgbClr val="4CBAD5"/>
          </a:solidFill>
          <a:ln>
            <a:noFill/>
          </a:ln>
          <a:effectLst/>
        </p:spPr>
        <p:txBody>
          <a:bodyPr lIns="50789" tIns="50789" rIns="50789" bIns="50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565">
              <a:defRPr/>
            </a:pPr>
            <a:endParaRPr lang="es-ES" sz="3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4" name="Freeform 32"/>
          <p:cNvSpPr>
            <a:spLocks noChangeAspect="1" noChangeArrowheads="1"/>
          </p:cNvSpPr>
          <p:nvPr/>
        </p:nvSpPr>
        <p:spPr bwMode="auto">
          <a:xfrm>
            <a:off x="5493665" y="1852843"/>
            <a:ext cx="258405" cy="405924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/>
        </p:spPr>
        <p:txBody>
          <a:bodyPr wrap="none" lIns="182843" tIns="91422" rIns="182843" bIns="91422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 dirty="0">
              <a:ea typeface="宋体" panose="02010600030101010101" pitchFamily="2" charset="-122"/>
            </a:endParaRPr>
          </a:p>
        </p:txBody>
      </p:sp>
      <p:sp>
        <p:nvSpPr>
          <p:cNvPr id="35" name="Freeform 266"/>
          <p:cNvSpPr>
            <a:spLocks noChangeAspect="1" noChangeArrowheads="1"/>
          </p:cNvSpPr>
          <p:nvPr/>
        </p:nvSpPr>
        <p:spPr bwMode="auto">
          <a:xfrm>
            <a:off x="5459345" y="3305142"/>
            <a:ext cx="351443" cy="387405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  <a:effectLst/>
        </p:spPr>
        <p:txBody>
          <a:bodyPr wrap="none" lIns="182843" tIns="91422" rIns="182843" bIns="91422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 dirty="0">
              <a:ea typeface="宋体" panose="02010600030101010101" pitchFamily="2" charset="-122"/>
            </a:endParaRPr>
          </a:p>
        </p:txBody>
      </p:sp>
      <p:sp>
        <p:nvSpPr>
          <p:cNvPr id="36" name="Freeform 34"/>
          <p:cNvSpPr>
            <a:spLocks noChangeAspect="1" noChangeArrowheads="1"/>
          </p:cNvSpPr>
          <p:nvPr/>
        </p:nvSpPr>
        <p:spPr bwMode="auto">
          <a:xfrm>
            <a:off x="2982593" y="1910816"/>
            <a:ext cx="352621" cy="311841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rgbClr val="EE3C30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 dirty="0">
              <a:ea typeface="宋体" panose="02010600030101010101" pitchFamily="2" charset="-122"/>
            </a:endParaRPr>
          </a:p>
        </p:txBody>
      </p:sp>
      <p:grpSp>
        <p:nvGrpSpPr>
          <p:cNvPr id="37" name="Group 46"/>
          <p:cNvGrpSpPr/>
          <p:nvPr/>
        </p:nvGrpSpPr>
        <p:grpSpPr>
          <a:xfrm>
            <a:off x="3818531" y="2242937"/>
            <a:ext cx="1079598" cy="1079599"/>
            <a:chOff x="1119258" y="2257147"/>
            <a:chExt cx="1868076" cy="1868076"/>
          </a:xfrm>
          <a:solidFill>
            <a:schemeClr val="bg1">
              <a:lumMod val="65000"/>
            </a:schemeClr>
          </a:solidFill>
        </p:grpSpPr>
        <p:sp>
          <p:nvSpPr>
            <p:cNvPr id="60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3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38" name="Block Arc 59"/>
          <p:cNvSpPr/>
          <p:nvPr/>
        </p:nvSpPr>
        <p:spPr>
          <a:xfrm rot="16200000">
            <a:off x="5251555" y="1683271"/>
            <a:ext cx="739671" cy="739671"/>
          </a:xfrm>
          <a:prstGeom prst="blockArc">
            <a:avLst>
              <a:gd name="adj1" fmla="val 7001149"/>
              <a:gd name="adj2" fmla="val 17946"/>
              <a:gd name="adj3" fmla="val 11140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lock Arc 60"/>
          <p:cNvSpPr/>
          <p:nvPr/>
        </p:nvSpPr>
        <p:spPr>
          <a:xfrm rot="16200000">
            <a:off x="5251555" y="3129009"/>
            <a:ext cx="739671" cy="739671"/>
          </a:xfrm>
          <a:prstGeom prst="blockArc">
            <a:avLst>
              <a:gd name="adj1" fmla="val 7001149"/>
              <a:gd name="adj2" fmla="val 17946"/>
              <a:gd name="adj3" fmla="val 11140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lock Arc 61"/>
          <p:cNvSpPr/>
          <p:nvPr/>
        </p:nvSpPr>
        <p:spPr>
          <a:xfrm rot="16200000">
            <a:off x="2751112" y="3129009"/>
            <a:ext cx="739671" cy="739671"/>
          </a:xfrm>
          <a:prstGeom prst="blockArc">
            <a:avLst>
              <a:gd name="adj1" fmla="val 7001149"/>
              <a:gd name="adj2" fmla="val 17946"/>
              <a:gd name="adj3" fmla="val 11140"/>
            </a:avLst>
          </a:prstGeom>
          <a:solidFill>
            <a:srgbClr val="4CB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lock Arc 62"/>
          <p:cNvSpPr/>
          <p:nvPr/>
        </p:nvSpPr>
        <p:spPr>
          <a:xfrm rot="16200000">
            <a:off x="2751112" y="1683271"/>
            <a:ext cx="739671" cy="739671"/>
          </a:xfrm>
          <a:prstGeom prst="blockArc">
            <a:avLst>
              <a:gd name="adj1" fmla="val 8351697"/>
              <a:gd name="adj2" fmla="val 17946"/>
              <a:gd name="adj3" fmla="val 11140"/>
            </a:avLst>
          </a:prstGeom>
          <a:solidFill>
            <a:srgbClr val="EE3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 Box 44"/>
          <p:cNvSpPr txBox="1">
            <a:spLocks noChangeArrowheads="1"/>
          </p:cNvSpPr>
          <p:nvPr/>
        </p:nvSpPr>
        <p:spPr bwMode="auto">
          <a:xfrm>
            <a:off x="1216761" y="1738526"/>
            <a:ext cx="1377426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目标性</a:t>
            </a:r>
            <a:endParaRPr lang="en-US" altLang="ko-KR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</p:txBody>
      </p:sp>
      <p:sp>
        <p:nvSpPr>
          <p:cNvPr id="73" name="Text Box 45"/>
          <p:cNvSpPr txBox="1">
            <a:spLocks noChangeArrowheads="1"/>
          </p:cNvSpPr>
          <p:nvPr/>
        </p:nvSpPr>
        <p:spPr bwMode="auto">
          <a:xfrm>
            <a:off x="1021695" y="2079690"/>
            <a:ext cx="1578793" cy="757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项目是要求达成特定的目标，产出某种产品、服务或成果</a:t>
            </a:r>
            <a:endParaRPr kumimoji="0" lang="en-US" altLang="ko-KR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 Box 46"/>
          <p:cNvSpPr txBox="1">
            <a:spLocks noChangeArrowheads="1"/>
          </p:cNvSpPr>
          <p:nvPr/>
        </p:nvSpPr>
        <p:spPr bwMode="auto">
          <a:xfrm>
            <a:off x="6283924" y="1743519"/>
            <a:ext cx="138623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独特性</a:t>
            </a:r>
            <a:endParaRPr lang="en-US" altLang="ko-KR" sz="10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</p:txBody>
      </p:sp>
      <p:sp>
        <p:nvSpPr>
          <p:cNvPr id="75" name="Text Box 47"/>
          <p:cNvSpPr txBox="1">
            <a:spLocks noChangeArrowheads="1"/>
          </p:cNvSpPr>
          <p:nvPr/>
        </p:nvSpPr>
        <p:spPr bwMode="auto">
          <a:xfrm>
            <a:off x="1666436" y="3192410"/>
            <a:ext cx="942449" cy="5001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临时性</a:t>
            </a:r>
            <a:endParaRPr kumimoji="0" lang="en-US" altLang="ko-KR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  <a:p>
            <a:pPr algn="r"/>
            <a:endParaRPr lang="en-US" altLang="ko-KR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</p:txBody>
      </p:sp>
      <p:sp>
        <p:nvSpPr>
          <p:cNvPr id="76" name="Text Box 48"/>
          <p:cNvSpPr txBox="1">
            <a:spLocks noChangeArrowheads="1"/>
          </p:cNvSpPr>
          <p:nvPr/>
        </p:nvSpPr>
        <p:spPr bwMode="auto">
          <a:xfrm>
            <a:off x="6268941" y="3221142"/>
            <a:ext cx="1416482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渐进明细性</a:t>
            </a:r>
            <a:endParaRPr lang="en-US" altLang="ko-KR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</p:txBody>
      </p:sp>
      <p:sp>
        <p:nvSpPr>
          <p:cNvPr id="77" name="Text Box 49"/>
          <p:cNvSpPr txBox="1">
            <a:spLocks noChangeArrowheads="1"/>
          </p:cNvSpPr>
          <p:nvPr/>
        </p:nvSpPr>
        <p:spPr bwMode="auto">
          <a:xfrm>
            <a:off x="6246550" y="2175392"/>
            <a:ext cx="2140992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每个项目有自己独特的特点</a:t>
            </a:r>
            <a:endParaRPr kumimoji="0" lang="en-US" altLang="ko-KR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50"/>
          <p:cNvSpPr txBox="1">
            <a:spLocks noChangeArrowheads="1"/>
          </p:cNvSpPr>
          <p:nvPr/>
        </p:nvSpPr>
        <p:spPr bwMode="auto">
          <a:xfrm>
            <a:off x="1115214" y="3555506"/>
            <a:ext cx="1546572" cy="7752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项目有明确的开始、结束时间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51"/>
          <p:cNvSpPr txBox="1">
            <a:spLocks noChangeArrowheads="1"/>
          </p:cNvSpPr>
          <p:nvPr/>
        </p:nvSpPr>
        <p:spPr bwMode="auto">
          <a:xfrm>
            <a:off x="6232967" y="3584983"/>
            <a:ext cx="1549909" cy="5167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ko-KR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做的过程中不断明晰而非一步到位</a:t>
            </a:r>
            <a:endParaRPr kumimoji="0" lang="en-US" altLang="ko-KR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5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如何制定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工作分解结构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3775" y="705726"/>
            <a:ext cx="7378873" cy="3822634"/>
            <a:chOff x="1132887" y="1504400"/>
            <a:chExt cx="9724103" cy="5037583"/>
          </a:xfrm>
        </p:grpSpPr>
        <p:sp>
          <p:nvSpPr>
            <p:cNvPr id="19" name="左大括号​​ 33"/>
            <p:cNvSpPr/>
            <p:nvPr/>
          </p:nvSpPr>
          <p:spPr bwMode="auto">
            <a:xfrm rot="10800000">
              <a:off x="10311913" y="3057260"/>
              <a:ext cx="545077" cy="1323759"/>
            </a:xfrm>
            <a:prstGeom prst="leftBrace">
              <a:avLst>
                <a:gd name="adj1" fmla="val 0"/>
                <a:gd name="adj2" fmla="val 64573"/>
              </a:avLst>
            </a:prstGeom>
            <a:noFill/>
            <a:ln w="28575" algn="ctr">
              <a:solidFill>
                <a:srgbClr val="000000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 bwMode="auto">
            <a:xfrm>
              <a:off x="3757491" y="4575689"/>
              <a:ext cx="3270463" cy="1946706"/>
              <a:chOff x="574707" y="2333956"/>
              <a:chExt cx="936625" cy="796200"/>
            </a:xfrm>
          </p:grpSpPr>
          <p:sp>
            <p:nvSpPr>
              <p:cNvPr id="21" name="Rectangle 6"/>
              <p:cNvSpPr>
                <a:spLocks noChangeArrowheads="1"/>
              </p:cNvSpPr>
              <p:nvPr/>
            </p:nvSpPr>
            <p:spPr bwMode="auto">
              <a:xfrm>
                <a:off x="574707" y="2333956"/>
                <a:ext cx="936625" cy="130295"/>
              </a:xfrm>
              <a:prstGeom prst="rect">
                <a:avLst/>
              </a:prstGeom>
              <a:solidFill>
                <a:srgbClr val="4CBAD5"/>
              </a:solidFill>
              <a:ln w="6350">
                <a:noFill/>
                <a:miter lim="800000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9800" fontAlgn="auto" hangingPunct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60000"/>
                  <a:defRPr/>
                </a:pP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任务排序</a:t>
                </a:r>
                <a:endPara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574707" y="2478718"/>
                <a:ext cx="936625" cy="65143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左大括号​​ 33"/>
            <p:cNvSpPr/>
            <p:nvPr/>
          </p:nvSpPr>
          <p:spPr bwMode="auto">
            <a:xfrm>
              <a:off x="8053735" y="3057260"/>
              <a:ext cx="626736" cy="132375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algn="ctr">
              <a:solidFill>
                <a:srgbClr val="000000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AutoShape 23"/>
            <p:cNvCxnSpPr>
              <a:cxnSpLocks noChangeShapeType="1"/>
              <a:stCxn id="39" idx="3"/>
            </p:cNvCxnSpPr>
            <p:nvPr/>
          </p:nvCxnSpPr>
          <p:spPr bwMode="auto">
            <a:xfrm>
              <a:off x="3391064" y="3191138"/>
              <a:ext cx="1412495" cy="41119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tailEnd type="triangle" w="lg" len="lg"/>
            </a:ln>
          </p:spPr>
        </p:cxn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612310" y="1504400"/>
              <a:ext cx="1868836" cy="205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007A5C"/>
              </a:prstShdw>
            </a:effectLst>
          </p:spPr>
        </p:pic>
        <p:grpSp>
          <p:nvGrpSpPr>
            <p:cNvPr id="27" name="组合 26"/>
            <p:cNvGrpSpPr/>
            <p:nvPr/>
          </p:nvGrpSpPr>
          <p:grpSpPr bwMode="auto">
            <a:xfrm>
              <a:off x="1132887" y="1750577"/>
              <a:ext cx="2258177" cy="2413913"/>
              <a:chOff x="574707" y="2249511"/>
              <a:chExt cx="936625" cy="880645"/>
            </a:xfrm>
          </p:grpSpPr>
          <p:sp>
            <p:nvSpPr>
              <p:cNvPr id="29" name="Rectangle 6"/>
              <p:cNvSpPr>
                <a:spLocks noChangeArrowheads="1"/>
              </p:cNvSpPr>
              <p:nvPr/>
            </p:nvSpPr>
            <p:spPr bwMode="auto">
              <a:xfrm>
                <a:off x="574707" y="2249511"/>
                <a:ext cx="936625" cy="170447"/>
              </a:xfrm>
              <a:prstGeom prst="rect">
                <a:avLst/>
              </a:prstGeom>
              <a:solidFill>
                <a:srgbClr val="4CBAD5"/>
              </a:solidFill>
              <a:ln w="6350">
                <a:noFill/>
                <a:miter lim="800000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9800" fontAlgn="auto" hangingPunct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60000"/>
                  <a:defRPr/>
                </a:pP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工作分解的定义</a:t>
                </a:r>
                <a:endPara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574707" y="2419958"/>
                <a:ext cx="936625" cy="71019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工作分解指的是：“大事化小”，将项目的任务按照一定逻辑进行逐渐层分解，分解到可预测、可管理的单个活动为止。</a:t>
                </a: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Oval 64"/>
            <p:cNvSpPr>
              <a:spLocks noChangeArrowheads="1"/>
            </p:cNvSpPr>
            <p:nvPr/>
          </p:nvSpPr>
          <p:spPr bwMode="auto">
            <a:xfrm>
              <a:off x="4861141" y="2901523"/>
              <a:ext cx="3192595" cy="1401626"/>
            </a:xfrm>
            <a:prstGeom prst="ellipse">
              <a:avLst/>
            </a:prstGeom>
            <a:solidFill>
              <a:srgbClr val="EE3C30"/>
            </a:solidFill>
            <a:ln w="6350">
              <a:noFill/>
              <a:miter lim="800000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完全穷尽，彼此独立</a:t>
              </a:r>
            </a:p>
          </p:txBody>
        </p:sp>
        <p:sp>
          <p:nvSpPr>
            <p:cNvPr id="45" name="TextBox 35"/>
            <p:cNvSpPr txBox="1"/>
            <p:nvPr/>
          </p:nvSpPr>
          <p:spPr>
            <a:xfrm>
              <a:off x="3848855" y="2434314"/>
              <a:ext cx="1090154" cy="34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分解原则</a:t>
              </a:r>
            </a:p>
          </p:txBody>
        </p:sp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28329" y="3799610"/>
              <a:ext cx="1790968" cy="209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007A5C"/>
              </a:prstShdw>
            </a:effectLst>
          </p:spPr>
        </p:pic>
        <p:sp>
          <p:nvSpPr>
            <p:cNvPr id="47" name="TextBox 41"/>
            <p:cNvSpPr txBox="1"/>
            <p:nvPr/>
          </p:nvSpPr>
          <p:spPr>
            <a:xfrm>
              <a:off x="7430790" y="2434314"/>
              <a:ext cx="1168023" cy="567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任务分解表达形式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926723" y="5081832"/>
              <a:ext cx="3114726" cy="14601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按照工作的客观规律排序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按照项目目标的要求排序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按照轻重缓急排序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根据项目本身的内在关系来排序</a:t>
              </a:r>
            </a:p>
          </p:txBody>
        </p:sp>
        <p:cxnSp>
          <p:nvCxnSpPr>
            <p:cNvPr id="49" name="AutoShape 23"/>
            <p:cNvCxnSpPr>
              <a:cxnSpLocks noChangeShapeType="1"/>
            </p:cNvCxnSpPr>
            <p:nvPr/>
          </p:nvCxnSpPr>
          <p:spPr bwMode="auto">
            <a:xfrm rot="10800000" flipV="1">
              <a:off x="7041450" y="3524468"/>
              <a:ext cx="3659804" cy="2689024"/>
            </a:xfrm>
            <a:prstGeom prst="bentConnector3">
              <a:avLst>
                <a:gd name="adj1" fmla="val -12462"/>
              </a:avLst>
            </a:prstGeom>
            <a:noFill/>
            <a:ln w="28575">
              <a:solidFill>
                <a:srgbClr val="000000"/>
              </a:solidFill>
              <a:miter lim="800000"/>
              <a:tailEnd type="triangle" w="lg" len="lg"/>
            </a:ln>
          </p:spPr>
        </p:cxnSp>
        <p:sp>
          <p:nvSpPr>
            <p:cNvPr id="50" name="TextBox 62"/>
            <p:cNvSpPr txBox="1"/>
            <p:nvPr/>
          </p:nvSpPr>
          <p:spPr>
            <a:xfrm>
              <a:off x="7187255" y="5806664"/>
              <a:ext cx="1401627" cy="34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任务排序原则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0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如何制定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5"/>
            <a:ext cx="9144000" cy="3132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457200"/>
            <a:ext cx="9144000" cy="48899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76"/>
            <a:ext cx="9144000" cy="43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如何做需求调研、确认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61925" y="732731"/>
            <a:ext cx="5295207" cy="3997207"/>
            <a:chOff x="1251239" y="868445"/>
            <a:chExt cx="5295207" cy="3114135"/>
          </a:xfrm>
        </p:grpSpPr>
        <p:sp>
          <p:nvSpPr>
            <p:cNvPr id="2" name="矩形 1"/>
            <p:cNvSpPr/>
            <p:nvPr/>
          </p:nvSpPr>
          <p:spPr>
            <a:xfrm>
              <a:off x="1251239" y="922715"/>
              <a:ext cx="152521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初步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客户原始需求文档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262183" y="915773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、用户需求调研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024482" y="868445"/>
              <a:ext cx="1521964" cy="6207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早起客户名单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产品业务计划书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市场需求说明书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需求调研记录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需求确认记录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>
              <a:stCxn id="2" idx="3"/>
              <a:endCxn id="39" idx="1"/>
            </p:cNvCxnSpPr>
            <p:nvPr/>
          </p:nvCxnSpPr>
          <p:spPr>
            <a:xfrm flipV="1">
              <a:off x="2776451" y="1183930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39" idx="3"/>
              <a:endCxn id="40" idx="1"/>
            </p:cNvCxnSpPr>
            <p:nvPr/>
          </p:nvCxnSpPr>
          <p:spPr>
            <a:xfrm flipV="1">
              <a:off x="4608845" y="1178833"/>
              <a:ext cx="41563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39" idx="2"/>
            </p:cNvCxnSpPr>
            <p:nvPr/>
          </p:nvCxnSpPr>
          <p:spPr>
            <a:xfrm>
              <a:off x="3935514" y="1452087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251239" y="1735989"/>
              <a:ext cx="152521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产品业务计划书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市场需求说明书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62183" y="1729047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、市场需求分析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24482" y="1610009"/>
              <a:ext cx="1521964" cy="776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评审通过的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产品业务计划书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市场需求说明书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业务模型、数据字典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市场需求评审决议表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>
              <a:stCxn id="41" idx="3"/>
              <a:endCxn id="42" idx="1"/>
            </p:cNvCxnSpPr>
            <p:nvPr/>
          </p:nvCxnSpPr>
          <p:spPr>
            <a:xfrm flipV="1">
              <a:off x="2776451" y="1997204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42" idx="3"/>
              <a:endCxn id="43" idx="1"/>
            </p:cNvCxnSpPr>
            <p:nvPr/>
          </p:nvCxnSpPr>
          <p:spPr>
            <a:xfrm>
              <a:off x="4608845" y="1997204"/>
              <a:ext cx="415637" cy="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2" idx="2"/>
            </p:cNvCxnSpPr>
            <p:nvPr/>
          </p:nvCxnSpPr>
          <p:spPr>
            <a:xfrm>
              <a:off x="3935514" y="2265361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1251239" y="2542321"/>
              <a:ext cx="1525212" cy="53631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产品业务计划书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市场需求说明书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市场需求分析文档</a:t>
              </a:r>
              <a:endPara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262183" y="2535379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、产品需求定义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024482" y="2489851"/>
              <a:ext cx="1521964" cy="6267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产品多方案选择报告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产品需求说明书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需求映射跟踪表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硬件塑膜机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软件开发原型（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55"/>
            <p:cNvCxnSpPr>
              <a:stCxn id="53" idx="3"/>
              <a:endCxn id="54" idx="1"/>
            </p:cNvCxnSpPr>
            <p:nvPr/>
          </p:nvCxnSpPr>
          <p:spPr>
            <a:xfrm flipV="1">
              <a:off x="2776451" y="2803536"/>
              <a:ext cx="485732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54" idx="3"/>
              <a:endCxn id="55" idx="1"/>
            </p:cNvCxnSpPr>
            <p:nvPr/>
          </p:nvCxnSpPr>
          <p:spPr>
            <a:xfrm flipV="1">
              <a:off x="4608845" y="2803209"/>
              <a:ext cx="415637" cy="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54" idx="2"/>
            </p:cNvCxnSpPr>
            <p:nvPr/>
          </p:nvCxnSpPr>
          <p:spPr>
            <a:xfrm>
              <a:off x="3935514" y="3071693"/>
              <a:ext cx="4719" cy="27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1251239" y="3289625"/>
              <a:ext cx="1525212" cy="6670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产品多方案选择报告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产品需求说明书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需求映射跟踪表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硬件塑膜机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软件开发原型（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262183" y="3348653"/>
              <a:ext cx="1346662" cy="5363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、多方案及产品需求评审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024482" y="3246172"/>
              <a:ext cx="1521964" cy="73640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多方案及产品需求评审报告</a:t>
              </a:r>
              <a:r>
                <a:rPr lang="en-US" altLang="zh-CN" sz="1000" dirty="0" smtClean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评审通过的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多方案选择报告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产品需求说明书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需求映射跟踪表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0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箭头连接符 61"/>
            <p:cNvCxnSpPr>
              <a:stCxn id="59" idx="3"/>
              <a:endCxn id="60" idx="1"/>
            </p:cNvCxnSpPr>
            <p:nvPr/>
          </p:nvCxnSpPr>
          <p:spPr>
            <a:xfrm flipV="1">
              <a:off x="2776451" y="3616810"/>
              <a:ext cx="485732" cy="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60" idx="3"/>
              <a:endCxn id="61" idx="1"/>
            </p:cNvCxnSpPr>
            <p:nvPr/>
          </p:nvCxnSpPr>
          <p:spPr>
            <a:xfrm flipV="1">
              <a:off x="4608845" y="3614376"/>
              <a:ext cx="415637" cy="2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5694218" y="732731"/>
            <a:ext cx="2942706" cy="41147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需求调研的方法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）面谈、电话访谈、会议访谈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）参观用户的工作流程，观察用户的操作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）分析已存在的同类产品、提取需求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）在网上查找相关的政策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需求分析常用的建模工具：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）硬件：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PRO-E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等建模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巩固；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多方案选择：开发至少两个方案，从时间最快，成本最优综合比对后选择最优的方案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6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如何做设计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69775" y="626639"/>
            <a:ext cx="3187926" cy="41147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类项目从概要设计、详细设计整体流程都需要做；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类项目将概要设计做的详细一点，详细设计可以进行省略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34593" y="52263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27455" y="507559"/>
            <a:ext cx="152196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测试策略和计划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需求分解分配表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>
            <a:stCxn id="39" idx="3"/>
            <a:endCxn id="40" idx="1"/>
          </p:cNvCxnSpPr>
          <p:nvPr/>
        </p:nvCxnSpPr>
        <p:spPr>
          <a:xfrm>
            <a:off x="3481255" y="709378"/>
            <a:ext cx="246200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2807924" y="896120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61925" y="1705916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42" name="矩形 41"/>
          <p:cNvSpPr/>
          <p:nvPr/>
        </p:nvSpPr>
        <p:spPr>
          <a:xfrm>
            <a:off x="2113077" y="1696056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、详细设计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26385" y="1711323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44" name="直接箭头连接符 43"/>
          <p:cNvCxnSpPr>
            <a:stCxn id="41" idx="3"/>
            <a:endCxn id="42" idx="1"/>
          </p:cNvCxnSpPr>
          <p:nvPr/>
        </p:nvCxnSpPr>
        <p:spPr>
          <a:xfrm flipV="1">
            <a:off x="1687137" y="1894945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2" idx="2"/>
          </p:cNvCxnSpPr>
          <p:nvPr/>
        </p:nvCxnSpPr>
        <p:spPr>
          <a:xfrm>
            <a:off x="2786408" y="2093834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134593" y="110631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、概要设计评审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67763" y="1062070"/>
            <a:ext cx="152196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概要设计评审报告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2793896" y="1472647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10629" y="1142382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测试策略和计划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>
            <a:endCxn id="36" idx="1"/>
          </p:cNvCxnSpPr>
          <p:nvPr/>
        </p:nvCxnSpPr>
        <p:spPr>
          <a:xfrm flipV="1">
            <a:off x="1733074" y="129305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481255" y="1281594"/>
            <a:ext cx="286508" cy="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2" idx="3"/>
            <a:endCxn id="43" idx="1"/>
          </p:cNvCxnSpPr>
          <p:nvPr/>
        </p:nvCxnSpPr>
        <p:spPr>
          <a:xfrm flipV="1">
            <a:off x="3459739" y="1890543"/>
            <a:ext cx="366646" cy="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61925" y="2321919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113077" y="231205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、详细设计评审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26385" y="2285761"/>
            <a:ext cx="1521964" cy="465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设计评审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/>
          <p:cNvCxnSpPr>
            <a:stCxn id="65" idx="3"/>
            <a:endCxn id="66" idx="1"/>
          </p:cNvCxnSpPr>
          <p:nvPr/>
        </p:nvCxnSpPr>
        <p:spPr>
          <a:xfrm flipV="1">
            <a:off x="1687137" y="2510948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6" idx="2"/>
          </p:cNvCxnSpPr>
          <p:nvPr/>
        </p:nvCxnSpPr>
        <p:spPr>
          <a:xfrm>
            <a:off x="2786408" y="2709837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6" idx="3"/>
            <a:endCxn id="67" idx="1"/>
          </p:cNvCxnSpPr>
          <p:nvPr/>
        </p:nvCxnSpPr>
        <p:spPr>
          <a:xfrm>
            <a:off x="3459739" y="2510948"/>
            <a:ext cx="366646" cy="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61925" y="2961994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编码规范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113077" y="2952134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、编码实现、自测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826385" y="2967401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数据库对象代码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自测用例和报告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/>
          <p:cNvCxnSpPr>
            <a:stCxn id="71" idx="3"/>
            <a:endCxn id="72" idx="1"/>
          </p:cNvCxnSpPr>
          <p:nvPr/>
        </p:nvCxnSpPr>
        <p:spPr>
          <a:xfrm flipV="1">
            <a:off x="1687137" y="3151023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2" idx="3"/>
            <a:endCxn id="73" idx="1"/>
          </p:cNvCxnSpPr>
          <p:nvPr/>
        </p:nvCxnSpPr>
        <p:spPr>
          <a:xfrm flipV="1">
            <a:off x="3459739" y="3146621"/>
            <a:ext cx="366646" cy="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745535" y="710061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3571" y="545777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多方案选择报告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数据库设计规范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441" y="3526054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测试策略和计划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源代码、数据库对象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34593" y="3516194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、系统集成测试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37633" y="3523211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自测用例和自测报告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>
            <a:stCxn id="38" idx="3"/>
            <a:endCxn id="45" idx="1"/>
          </p:cNvCxnSpPr>
          <p:nvPr/>
        </p:nvCxnSpPr>
        <p:spPr>
          <a:xfrm flipV="1">
            <a:off x="1708653" y="3715083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8" idx="1"/>
          </p:cNvCxnSpPr>
          <p:nvPr/>
        </p:nvCxnSpPr>
        <p:spPr>
          <a:xfrm flipV="1">
            <a:off x="3481255" y="3702431"/>
            <a:ext cx="356378" cy="1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2779740" y="3325840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55257" y="4116769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编码规范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57" name="矩形 56"/>
          <p:cNvSpPr/>
          <p:nvPr/>
        </p:nvSpPr>
        <p:spPr>
          <a:xfrm>
            <a:off x="2131348" y="410690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、代码走查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809449" y="4113926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关键代码审查表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/>
          <p:cNvCxnSpPr>
            <a:stCxn id="56" idx="3"/>
            <a:endCxn id="57" idx="1"/>
          </p:cNvCxnSpPr>
          <p:nvPr/>
        </p:nvCxnSpPr>
        <p:spPr>
          <a:xfrm flipV="1">
            <a:off x="1680469" y="4305798"/>
            <a:ext cx="450879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7" idx="3"/>
            <a:endCxn id="58" idx="1"/>
          </p:cNvCxnSpPr>
          <p:nvPr/>
        </p:nvCxnSpPr>
        <p:spPr>
          <a:xfrm flipV="1">
            <a:off x="3478010" y="4293146"/>
            <a:ext cx="331439" cy="1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47036" y="4623512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产品需求规格说明书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73005" y="4613652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、编写支持文档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801228" y="4637295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运行维护手册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75" name="直接箭头连接符 74"/>
          <p:cNvCxnSpPr>
            <a:stCxn id="61" idx="3"/>
            <a:endCxn id="62" idx="1"/>
          </p:cNvCxnSpPr>
          <p:nvPr/>
        </p:nvCxnSpPr>
        <p:spPr>
          <a:xfrm flipV="1">
            <a:off x="1672248" y="4812541"/>
            <a:ext cx="500757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2" idx="3"/>
            <a:endCxn id="63" idx="1"/>
          </p:cNvCxnSpPr>
          <p:nvPr/>
        </p:nvCxnSpPr>
        <p:spPr>
          <a:xfrm>
            <a:off x="3519667" y="4812541"/>
            <a:ext cx="281561" cy="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45" idx="2"/>
            <a:endCxn id="57" idx="0"/>
          </p:cNvCxnSpPr>
          <p:nvPr/>
        </p:nvCxnSpPr>
        <p:spPr>
          <a:xfrm flipH="1">
            <a:off x="2804679" y="3913972"/>
            <a:ext cx="3245" cy="19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2774719" y="4480943"/>
            <a:ext cx="0" cy="15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如何做设计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88325" y="626639"/>
            <a:ext cx="2269376" cy="41147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类项目从概要设计、详细设计整体流程都需要做；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类项目将概要设计做的详细一点，详细设计可以进行省略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34593" y="52263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27455" y="507559"/>
            <a:ext cx="1949128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需求分解分配表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>
            <a:stCxn id="39" idx="3"/>
            <a:endCxn id="40" idx="1"/>
          </p:cNvCxnSpPr>
          <p:nvPr/>
        </p:nvCxnSpPr>
        <p:spPr>
          <a:xfrm>
            <a:off x="3481255" y="709378"/>
            <a:ext cx="246200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2807924" y="896120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61925" y="1705916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设计规范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13077" y="1696056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、详细设计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26385" y="1711323"/>
            <a:ext cx="1881120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硬件源文件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结构源文件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>
            <a:stCxn id="41" idx="3"/>
            <a:endCxn id="42" idx="1"/>
          </p:cNvCxnSpPr>
          <p:nvPr/>
        </p:nvCxnSpPr>
        <p:spPr>
          <a:xfrm flipV="1">
            <a:off x="1687137" y="1894945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2" idx="2"/>
          </p:cNvCxnSpPr>
          <p:nvPr/>
        </p:nvCxnSpPr>
        <p:spPr>
          <a:xfrm>
            <a:off x="2786408" y="2093834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134593" y="110631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、概要设计评审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67763" y="1062070"/>
            <a:ext cx="193320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概要设计评审报告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2793896" y="1472647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10629" y="1142382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需求分解分配表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测试策略和计划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>
            <a:endCxn id="36" idx="1"/>
          </p:cNvCxnSpPr>
          <p:nvPr/>
        </p:nvCxnSpPr>
        <p:spPr>
          <a:xfrm flipV="1">
            <a:off x="1733074" y="129305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481255" y="1281594"/>
            <a:ext cx="286508" cy="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2" idx="3"/>
            <a:endCxn id="43" idx="1"/>
          </p:cNvCxnSpPr>
          <p:nvPr/>
        </p:nvCxnSpPr>
        <p:spPr>
          <a:xfrm flipV="1">
            <a:off x="3459739" y="1890543"/>
            <a:ext cx="366646" cy="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61925" y="2321919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硬件源文件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结构源文件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113077" y="231205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、详细设计评审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26385" y="2285761"/>
            <a:ext cx="1895276" cy="465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设计评审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/>
          <p:cNvCxnSpPr>
            <a:stCxn id="65" idx="3"/>
            <a:endCxn id="66" idx="1"/>
          </p:cNvCxnSpPr>
          <p:nvPr/>
        </p:nvCxnSpPr>
        <p:spPr>
          <a:xfrm flipV="1">
            <a:off x="1687137" y="2510948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6" idx="2"/>
          </p:cNvCxnSpPr>
          <p:nvPr/>
        </p:nvCxnSpPr>
        <p:spPr>
          <a:xfrm>
            <a:off x="2786408" y="2709837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6" idx="3"/>
            <a:endCxn id="67" idx="1"/>
          </p:cNvCxnSpPr>
          <p:nvPr/>
        </p:nvCxnSpPr>
        <p:spPr>
          <a:xfrm>
            <a:off x="3459739" y="2510948"/>
            <a:ext cx="366646" cy="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61925" y="2961994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PCBA/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线束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结构手板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软件源码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113077" y="2952134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、原型机组装联调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826385" y="2967401"/>
            <a:ext cx="1895276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原型机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74" name="直接箭头连接符 73"/>
          <p:cNvCxnSpPr>
            <a:stCxn id="71" idx="3"/>
            <a:endCxn id="72" idx="1"/>
          </p:cNvCxnSpPr>
          <p:nvPr/>
        </p:nvCxnSpPr>
        <p:spPr>
          <a:xfrm flipV="1">
            <a:off x="1687137" y="3151023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2" idx="3"/>
            <a:endCxn id="73" idx="1"/>
          </p:cNvCxnSpPr>
          <p:nvPr/>
        </p:nvCxnSpPr>
        <p:spPr>
          <a:xfrm flipV="1">
            <a:off x="3459739" y="3146621"/>
            <a:ext cx="366646" cy="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745535" y="710061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3571" y="545777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产品需求说明书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多方案选择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8" name="矩形 37"/>
          <p:cNvSpPr/>
          <p:nvPr/>
        </p:nvSpPr>
        <p:spPr>
          <a:xfrm>
            <a:off x="183441" y="3526054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PCBA/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线束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结构手板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软件源码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34593" y="3516194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、工程样机加工及测试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37633" y="3523211"/>
            <a:ext cx="1891388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工程样机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53" name="直接箭头连接符 52"/>
          <p:cNvCxnSpPr>
            <a:stCxn id="38" idx="3"/>
            <a:endCxn id="45" idx="1"/>
          </p:cNvCxnSpPr>
          <p:nvPr/>
        </p:nvCxnSpPr>
        <p:spPr>
          <a:xfrm flipV="1">
            <a:off x="1708653" y="3715083"/>
            <a:ext cx="425940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8" idx="1"/>
          </p:cNvCxnSpPr>
          <p:nvPr/>
        </p:nvCxnSpPr>
        <p:spPr>
          <a:xfrm flipV="1">
            <a:off x="3481255" y="3702431"/>
            <a:ext cx="356378" cy="1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2779740" y="3325840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55257" y="4116769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工程样机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软件代码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57" name="矩形 56"/>
          <p:cNvSpPr/>
          <p:nvPr/>
        </p:nvSpPr>
        <p:spPr>
          <a:xfrm>
            <a:off x="2131348" y="410690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、系统集成测试及评审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809449" y="4113926"/>
            <a:ext cx="1919572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/>
          <p:cNvCxnSpPr>
            <a:stCxn id="56" idx="3"/>
            <a:endCxn id="57" idx="1"/>
          </p:cNvCxnSpPr>
          <p:nvPr/>
        </p:nvCxnSpPr>
        <p:spPr>
          <a:xfrm flipV="1">
            <a:off x="1680469" y="4305798"/>
            <a:ext cx="450879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7" idx="3"/>
            <a:endCxn id="58" idx="1"/>
          </p:cNvCxnSpPr>
          <p:nvPr/>
        </p:nvCxnSpPr>
        <p:spPr>
          <a:xfrm flipV="1">
            <a:off x="3478010" y="4293146"/>
            <a:ext cx="331439" cy="1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47036" y="4656764"/>
            <a:ext cx="1525212" cy="3915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产品需求规格说明书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工程样机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73005" y="4646904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、编写支持文档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801227" y="4504287"/>
            <a:ext cx="1980361" cy="6828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产品性能检测要求明细表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产品使用说明书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技术对接资料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产品功能清单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箭头连接符 74"/>
          <p:cNvCxnSpPr>
            <a:stCxn id="61" idx="3"/>
            <a:endCxn id="62" idx="1"/>
          </p:cNvCxnSpPr>
          <p:nvPr/>
        </p:nvCxnSpPr>
        <p:spPr>
          <a:xfrm flipV="1">
            <a:off x="1672248" y="4845793"/>
            <a:ext cx="500757" cy="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2" idx="3"/>
            <a:endCxn id="63" idx="1"/>
          </p:cNvCxnSpPr>
          <p:nvPr/>
        </p:nvCxnSpPr>
        <p:spPr>
          <a:xfrm flipV="1">
            <a:off x="3519667" y="4845712"/>
            <a:ext cx="281560" cy="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45" idx="2"/>
            <a:endCxn id="57" idx="0"/>
          </p:cNvCxnSpPr>
          <p:nvPr/>
        </p:nvCxnSpPr>
        <p:spPr>
          <a:xfrm flipH="1">
            <a:off x="2804679" y="3913972"/>
            <a:ext cx="3245" cy="19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2774719" y="4480943"/>
            <a:ext cx="0" cy="15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如何做质量管理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34593" y="52263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、制定测试计划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27455" y="507559"/>
            <a:ext cx="1949128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>
            <a:stCxn id="39" idx="3"/>
            <a:endCxn id="40" idx="1"/>
          </p:cNvCxnSpPr>
          <p:nvPr/>
        </p:nvCxnSpPr>
        <p:spPr>
          <a:xfrm>
            <a:off x="3481255" y="709378"/>
            <a:ext cx="246200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2807924" y="896120"/>
            <a:ext cx="0" cy="10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61925" y="2918460"/>
            <a:ext cx="1525212" cy="6268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测试策略及计划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性能检测要求明细表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42" name="矩形 41"/>
          <p:cNvSpPr/>
          <p:nvPr/>
        </p:nvSpPr>
        <p:spPr>
          <a:xfrm>
            <a:off x="2113077" y="3034982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、执行测试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19847" y="3042180"/>
            <a:ext cx="1881120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44" name="直接箭头连接符 43"/>
          <p:cNvCxnSpPr>
            <a:stCxn id="41" idx="3"/>
            <a:endCxn id="42" idx="1"/>
          </p:cNvCxnSpPr>
          <p:nvPr/>
        </p:nvCxnSpPr>
        <p:spPr>
          <a:xfrm>
            <a:off x="1687137" y="3231874"/>
            <a:ext cx="425940" cy="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2" idx="2"/>
            <a:endCxn id="66" idx="0"/>
          </p:cNvCxnSpPr>
          <p:nvPr/>
        </p:nvCxnSpPr>
        <p:spPr>
          <a:xfrm>
            <a:off x="2786408" y="3432760"/>
            <a:ext cx="0" cy="70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134593" y="193689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、编写测试用例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67763" y="1892650"/>
            <a:ext cx="193320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性能检测要求明细表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endCxn id="42" idx="0"/>
          </p:cNvCxnSpPr>
          <p:nvPr/>
        </p:nvCxnSpPr>
        <p:spPr>
          <a:xfrm flipH="1">
            <a:off x="2786408" y="2303227"/>
            <a:ext cx="7488" cy="73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01389" y="1711705"/>
            <a:ext cx="1525212" cy="737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工程样机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>
            <a:endCxn id="36" idx="1"/>
          </p:cNvCxnSpPr>
          <p:nvPr/>
        </p:nvCxnSpPr>
        <p:spPr>
          <a:xfrm flipV="1">
            <a:off x="1733074" y="212363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481255" y="2112174"/>
            <a:ext cx="286508" cy="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2" idx="3"/>
            <a:endCxn id="43" idx="1"/>
          </p:cNvCxnSpPr>
          <p:nvPr/>
        </p:nvCxnSpPr>
        <p:spPr>
          <a:xfrm flipV="1">
            <a:off x="3459739" y="3221400"/>
            <a:ext cx="360108" cy="1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113077" y="413323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、发布测试报告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26385" y="4106941"/>
            <a:ext cx="1895276" cy="465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箭头连接符 69"/>
          <p:cNvCxnSpPr>
            <a:stCxn id="66" idx="3"/>
            <a:endCxn id="67" idx="1"/>
          </p:cNvCxnSpPr>
          <p:nvPr/>
        </p:nvCxnSpPr>
        <p:spPr>
          <a:xfrm>
            <a:off x="3459739" y="4332128"/>
            <a:ext cx="366646" cy="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745535" y="710061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3571" y="545777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项目进度计划表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产品需求说明书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6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执行过程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99257" y="1074870"/>
            <a:ext cx="2955668" cy="684979"/>
            <a:chOff x="3865856" y="1131197"/>
            <a:chExt cx="3740124" cy="866777"/>
          </a:xfrm>
        </p:grpSpPr>
        <p:sp>
          <p:nvSpPr>
            <p:cNvPr id="78" name="矩形 77"/>
            <p:cNvSpPr/>
            <p:nvPr/>
          </p:nvSpPr>
          <p:spPr>
            <a:xfrm>
              <a:off x="3865856" y="1131197"/>
              <a:ext cx="866775" cy="8667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4823639" y="1131199"/>
              <a:ext cx="866775" cy="8667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781422" y="1131197"/>
              <a:ext cx="866775" cy="866775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6739205" y="1131197"/>
              <a:ext cx="866775" cy="866775"/>
            </a:xfrm>
            <a:prstGeom prst="rect">
              <a:avLst/>
            </a:prstGeom>
            <a:solidFill>
              <a:srgbClr val="3ABF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段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4399257" y="2968068"/>
            <a:ext cx="184698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实施风险应对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1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过程审计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12043" y="1327449"/>
            <a:ext cx="152521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根据项目关键节点进行审计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95417" y="2075877"/>
            <a:ext cx="1525212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2056491" y="1700933"/>
            <a:ext cx="0" cy="37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056491" y="1001430"/>
            <a:ext cx="0" cy="35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412043" y="702991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产品检查单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项目进度计划表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927758" y="591184"/>
            <a:ext cx="2269376" cy="19074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根据项目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产品检查计划对过程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产品进行检查；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、将审查出的问题记录在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表中的问题日志中，并分析问题产生的原因，解决措施，责任人，预计解决时间以及跟踪人。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07904" y="2866548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8" name="矩形 87"/>
          <p:cNvSpPr/>
          <p:nvPr/>
        </p:nvSpPr>
        <p:spPr>
          <a:xfrm>
            <a:off x="723900" y="2799813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实施风险应对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439748" y="3886589"/>
            <a:ext cx="152521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验证执行是否有效果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439748" y="4395324"/>
            <a:ext cx="1525212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91" name="直接箭头连接符 90"/>
          <p:cNvCxnSpPr/>
          <p:nvPr/>
        </p:nvCxnSpPr>
        <p:spPr>
          <a:xfrm>
            <a:off x="2084196" y="4260073"/>
            <a:ext cx="0" cy="13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2084196" y="3560570"/>
            <a:ext cx="0" cy="35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1439748" y="3262131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风险已发生，项目经理实施风险应对策略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927758" y="2999868"/>
            <a:ext cx="2269376" cy="21150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、针对之前识别的风险已发生，项目经理执行风险跟踪表中的风险应对措施；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、验证风险是否得到规避，如果得到规避更新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表中风险表的风险状态；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如若未得到规避，重新识别新的风险、制定应对措施并更新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358" y="688930"/>
            <a:ext cx="7161420" cy="36316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在项目环境中，冲突不可避免。冲突的来源包括资源稀缺、进度优先级排序和个人工作风格差异等。采用团队基本规则、团队规范及成熟的项目管理实践（如何沟通规划和角色定义），可以减少冲突的数量；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的冲突管理可以提供生产力，改进工作关系，同时，如果管理得当，意见分歧有利于提高创造力和改进决策。假如意见分歧成为负面因素，应该首先由项目团队成员负责解决；如果冲突升级，项目经理应提供协助，促成满意的解决方案，采用直接和合作的方式，尽早并且通常在私下处理冲突。如果破坏性冲突继续存在，则可使用正式程序，包括采取惩戒措施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项目经理解决冲突的能力往往决定其管理项目团队的成败。不同的项目经理可能采用不同的解决冲突的方法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有五种常用的冲突解决方法，每种技巧都有各自的作用和用途：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）撤退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回避：从实际或潜在冲突中退出，将问题推迟到准备充分的时候，或将问题推给其他人员解决；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）缓和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包容：强调一致而非差异，为维持和谐关系而退让一步，考虑其他方的需求；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）妥协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调解：为了暂时或部分解决冲突，寻找能让各方都在一定程度上满意的方案，但这种方法有时会到时“双输”局面；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）强迫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命令：以牺牲其他方位代价，推行某一方的观点，只提供输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赢方案。通常是利用权力来强行解决紧急问题，这种方法通常会导致“赢输”局面；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）合作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解决问题：综合考虑不同的观点和意见，采用合作的态度和开放式对话引导各方达成共识和承诺，这种方法可以带来双赢局面。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3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监控过程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99257" y="1074870"/>
            <a:ext cx="2955668" cy="684979"/>
            <a:chOff x="3865856" y="1131197"/>
            <a:chExt cx="3740124" cy="866777"/>
          </a:xfrm>
        </p:grpSpPr>
        <p:sp>
          <p:nvSpPr>
            <p:cNvPr id="78" name="矩形 77"/>
            <p:cNvSpPr/>
            <p:nvPr/>
          </p:nvSpPr>
          <p:spPr>
            <a:xfrm>
              <a:off x="3865856" y="1131197"/>
              <a:ext cx="866775" cy="8667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4823639" y="1131199"/>
              <a:ext cx="866775" cy="8667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781422" y="1131197"/>
              <a:ext cx="866775" cy="866775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6739205" y="1131197"/>
              <a:ext cx="866775" cy="866775"/>
            </a:xfrm>
            <a:prstGeom prst="rect">
              <a:avLst/>
            </a:prstGeom>
            <a:solidFill>
              <a:srgbClr val="3ABF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段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4399257" y="2968068"/>
            <a:ext cx="3026791" cy="700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如何监控项目的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项目的作用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98458" y="595675"/>
            <a:ext cx="790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、驱动变革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项目驱动组织进行变革。从商业角度来看，项目旨在推动组织从一个状态转到另一个状态，从而达成特定目标。在项目开始之前，通常将此时的组织描述为“当前状态”。项目驱动变革是为了获得期望的结果。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3" y="1472010"/>
            <a:ext cx="3290826" cy="2176811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328612" y="3648821"/>
            <a:ext cx="7900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、创造商业价值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项目的商业价值指特定项目的成果能够为相关方带来的效益。效益可以是有形、无形或两者兼有之。有形价值：例如市场份额，无形价值：商誉、品牌认知度、商标、声誉等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9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44539" y="440401"/>
            <a:ext cx="2683621" cy="41147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、监控目标包含：范围、进度、成本、质量、风险、资源、干系人；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、对于监控中识别到的偏差，将问题记录在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表中，并制定问题处理应对策略，责任人、计划完成时间，在规定时间内执行应对策略，监控问题是否得到有效解决。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、如若偏差影响项目基线（范围、进度、成本）则必须执行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研发项目变更流程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9" name="矩形 38"/>
          <p:cNvSpPr/>
          <p:nvPr/>
        </p:nvSpPr>
        <p:spPr>
          <a:xfrm>
            <a:off x="2134593" y="52263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、制定监控目标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27455" y="507559"/>
            <a:ext cx="152196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项目预算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>
            <a:stCxn id="39" idx="3"/>
            <a:endCxn id="40" idx="1"/>
          </p:cNvCxnSpPr>
          <p:nvPr/>
        </p:nvCxnSpPr>
        <p:spPr>
          <a:xfrm>
            <a:off x="3481255" y="709378"/>
            <a:ext cx="246200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2807924" y="896120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2786408" y="2093834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134593" y="110631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、项目状态监控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2793896" y="1472647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36" idx="1"/>
          </p:cNvCxnSpPr>
          <p:nvPr/>
        </p:nvCxnSpPr>
        <p:spPr>
          <a:xfrm flipV="1">
            <a:off x="1733074" y="129305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113077" y="231205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、采取纠正措施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箭头连接符 68"/>
          <p:cNvCxnSpPr>
            <a:stCxn id="66" idx="2"/>
          </p:cNvCxnSpPr>
          <p:nvPr/>
        </p:nvCxnSpPr>
        <p:spPr>
          <a:xfrm>
            <a:off x="2786408" y="2709837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745535" y="710061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5427" y="833810"/>
            <a:ext cx="1525212" cy="4701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项目过程定义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2229685" y="1696902"/>
            <a:ext cx="1128421" cy="410993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是否存在偏差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113077" y="296060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、项目结项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45535" y="718950"/>
            <a:ext cx="0" cy="58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7" idx="3"/>
          </p:cNvCxnSpPr>
          <p:nvPr/>
        </p:nvCxnSpPr>
        <p:spPr>
          <a:xfrm flipV="1">
            <a:off x="1580639" y="1065865"/>
            <a:ext cx="180048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4" idx="1"/>
            <a:endCxn id="80" idx="1"/>
          </p:cNvCxnSpPr>
          <p:nvPr/>
        </p:nvCxnSpPr>
        <p:spPr>
          <a:xfrm rot="10800000" flipV="1">
            <a:off x="2113077" y="1902398"/>
            <a:ext cx="116608" cy="1257099"/>
          </a:xfrm>
          <a:prstGeom prst="bentConnector3">
            <a:avLst>
              <a:gd name="adj1" fmla="val 296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659699" y="2285761"/>
            <a:ext cx="202446" cy="424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4" idx="1"/>
          </p:cNvCxnSpPr>
          <p:nvPr/>
        </p:nvCxnSpPr>
        <p:spPr>
          <a:xfrm rot="10800000">
            <a:off x="2077619" y="1250985"/>
            <a:ext cx="152067" cy="6514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826661" y="1390133"/>
            <a:ext cx="202446" cy="424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122445" y="1175012"/>
            <a:ext cx="1521964" cy="14547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项目周报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《POP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过程检查单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项目变更申请表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项目发布准备报告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31" name="肘形连接符 30"/>
          <p:cNvCxnSpPr>
            <a:stCxn id="66" idx="3"/>
            <a:endCxn id="83" idx="1"/>
          </p:cNvCxnSpPr>
          <p:nvPr/>
        </p:nvCxnSpPr>
        <p:spPr>
          <a:xfrm flipV="1">
            <a:off x="3459739" y="1902398"/>
            <a:ext cx="662706" cy="608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3"/>
            <a:endCxn id="83" idx="1"/>
          </p:cNvCxnSpPr>
          <p:nvPr/>
        </p:nvCxnSpPr>
        <p:spPr>
          <a:xfrm>
            <a:off x="3481255" y="1293056"/>
            <a:ext cx="641190" cy="6093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43321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项目监控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55573" y="77409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、发起变更申请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3028904" y="1147580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" idx="2"/>
            <a:endCxn id="66" idx="0"/>
          </p:cNvCxnSpPr>
          <p:nvPr/>
        </p:nvCxnSpPr>
        <p:spPr>
          <a:xfrm flipH="1">
            <a:off x="3007388" y="2359355"/>
            <a:ext cx="7488" cy="425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355573" y="135777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、分析变更可行性及影响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3014876" y="1724107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334057" y="278449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、实施变更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箭头连接符 68"/>
          <p:cNvCxnSpPr>
            <a:stCxn id="66" idx="2"/>
          </p:cNvCxnSpPr>
          <p:nvPr/>
        </p:nvCxnSpPr>
        <p:spPr>
          <a:xfrm>
            <a:off x="3007388" y="3182277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菱形 3"/>
          <p:cNvSpPr/>
          <p:nvPr/>
        </p:nvSpPr>
        <p:spPr>
          <a:xfrm>
            <a:off x="2450665" y="1948362"/>
            <a:ext cx="1128421" cy="410993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决策变更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334057" y="3433049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、验证变更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6965" y="2448110"/>
            <a:ext cx="193430" cy="247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同意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34056" y="4066420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、归档变更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3014875" y="3830827"/>
            <a:ext cx="0" cy="2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4" idx="3"/>
            <a:endCxn id="35" idx="1"/>
          </p:cNvCxnSpPr>
          <p:nvPr/>
        </p:nvCxnSpPr>
        <p:spPr>
          <a:xfrm>
            <a:off x="3579086" y="2153859"/>
            <a:ext cx="936823" cy="1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515909" y="1965449"/>
            <a:ext cx="50567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79086" y="1874619"/>
            <a:ext cx="595853" cy="247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不同意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7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收尾过程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99257" y="1074870"/>
            <a:ext cx="2955668" cy="684979"/>
            <a:chOff x="3865856" y="1131197"/>
            <a:chExt cx="3740124" cy="866777"/>
          </a:xfrm>
        </p:grpSpPr>
        <p:sp>
          <p:nvSpPr>
            <p:cNvPr id="78" name="矩形 77"/>
            <p:cNvSpPr/>
            <p:nvPr/>
          </p:nvSpPr>
          <p:spPr>
            <a:xfrm>
              <a:off x="3865856" y="1131197"/>
              <a:ext cx="866775" cy="8667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4823639" y="1131199"/>
              <a:ext cx="866775" cy="8667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五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781422" y="1131197"/>
              <a:ext cx="866775" cy="866775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6739205" y="1131197"/>
              <a:ext cx="866775" cy="866775"/>
            </a:xfrm>
            <a:prstGeom prst="rect">
              <a:avLst/>
            </a:prstGeom>
            <a:solidFill>
              <a:srgbClr val="3ABFC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段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4399257" y="2968068"/>
            <a:ext cx="14109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项目结项流程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57206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项目结项流程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55475" y="760523"/>
            <a:ext cx="3187926" cy="24137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、项目结项是对项目做最终的总结，其中包含进度、资源、成本、风险、问题、经验教训等总结以及对组织过程资产进行更新的过程。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项目结项后需提交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，由项目管理组组长更新至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组织度量库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085889" y="1116996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、结项申请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78751" y="960121"/>
            <a:ext cx="1521964" cy="6560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项目结项报告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交付结项审签表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项目度量表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项目绩效考核表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8" name="直接箭头连接符 7"/>
          <p:cNvCxnSpPr>
            <a:stCxn id="39" idx="3"/>
            <a:endCxn id="40" idx="1"/>
          </p:cNvCxnSpPr>
          <p:nvPr/>
        </p:nvCxnSpPr>
        <p:spPr>
          <a:xfrm flipV="1">
            <a:off x="3432551" y="1288131"/>
            <a:ext cx="24620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9" idx="2"/>
            <a:endCxn id="36" idx="0"/>
          </p:cNvCxnSpPr>
          <p:nvPr/>
        </p:nvCxnSpPr>
        <p:spPr>
          <a:xfrm>
            <a:off x="2759220" y="1490480"/>
            <a:ext cx="0" cy="31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064373" y="2381856"/>
            <a:ext cx="1346662" cy="3977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提交组织过程资产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77681" y="2397123"/>
            <a:ext cx="1521964" cy="358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组织过程资产更新</a:t>
            </a:r>
            <a:endParaRPr lang="en-US" altLang="zh-CN" sz="10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85889" y="1807354"/>
            <a:ext cx="1346662" cy="373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、结项会议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19059" y="1747870"/>
            <a:ext cx="1521964" cy="422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结项会议纪要</a:t>
            </a:r>
            <a:endParaRPr lang="zh-CN" altLang="en-US" sz="10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2745192" y="2158447"/>
            <a:ext cx="0" cy="2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61925" y="1828182"/>
            <a:ext cx="1525212" cy="6406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项目结项报告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交付结项审签表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项目度量表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项目绩效考核表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cxnSp>
        <p:nvCxnSpPr>
          <p:cNvPr id="51" name="直接箭头连接符 50"/>
          <p:cNvCxnSpPr>
            <a:endCxn id="36" idx="1"/>
          </p:cNvCxnSpPr>
          <p:nvPr/>
        </p:nvCxnSpPr>
        <p:spPr>
          <a:xfrm flipV="1">
            <a:off x="1684370" y="199409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432551" y="1967394"/>
            <a:ext cx="286508" cy="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2" idx="3"/>
            <a:endCxn id="43" idx="1"/>
          </p:cNvCxnSpPr>
          <p:nvPr/>
        </p:nvCxnSpPr>
        <p:spPr>
          <a:xfrm flipV="1">
            <a:off x="3411035" y="2576343"/>
            <a:ext cx="366646" cy="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692225" y="1319836"/>
            <a:ext cx="401519" cy="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74867" y="1170617"/>
            <a:ext cx="1525212" cy="298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项目进度计划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8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15885"/>
            <a:ext cx="9144000" cy="2049780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78" y="205295"/>
            <a:ext cx="3657242" cy="49382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6431" y="947228"/>
            <a:ext cx="866775" cy="866775"/>
          </a:xfrm>
          <a:prstGeom prst="rect">
            <a:avLst/>
          </a:prstGeom>
          <a:solidFill>
            <a:srgbClr val="EE3C3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04214" y="947230"/>
            <a:ext cx="866775" cy="866775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1997" y="947228"/>
            <a:ext cx="866775" cy="866775"/>
          </a:xfrm>
          <a:prstGeom prst="rect">
            <a:avLst/>
          </a:prstGeom>
          <a:solidFill>
            <a:srgbClr val="F39C1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9780" y="947228"/>
            <a:ext cx="866775" cy="866775"/>
          </a:xfrm>
          <a:prstGeom prst="rect">
            <a:avLst/>
          </a:prstGeom>
          <a:solidFill>
            <a:srgbClr val="3ABFC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55518" y="2020993"/>
            <a:ext cx="4586460" cy="1323728"/>
            <a:chOff x="755518" y="2020993"/>
            <a:chExt cx="4586460" cy="1323728"/>
          </a:xfrm>
        </p:grpSpPr>
        <p:sp>
          <p:nvSpPr>
            <p:cNvPr id="14" name="矩形 13"/>
            <p:cNvSpPr/>
            <p:nvPr/>
          </p:nvSpPr>
          <p:spPr>
            <a:xfrm>
              <a:off x="755518" y="2020993"/>
              <a:ext cx="383103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感谢观看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8864" y="2883056"/>
              <a:ext cx="45831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 of program training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1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项目启动背景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98458" y="595675"/>
            <a:ext cx="7900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组织领导者启动项目是为了应对影响该组织的因素，这些因素说明了项目背景，大致分为四类：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）符合法规、法律或社会要求；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）满足相关方的要求或需求；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）执行、变更业务或技术战略；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）创造、改进或修复产品、过程或服务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59" y="1765226"/>
            <a:ext cx="4981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9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3750213" y="1550708"/>
            <a:ext cx="5393787" cy="1084288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文本框 19"/>
          <p:cNvSpPr txBox="1"/>
          <p:nvPr/>
        </p:nvSpPr>
        <p:spPr>
          <a:xfrm>
            <a:off x="4399257" y="1823093"/>
            <a:ext cx="2955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项目经理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3" y="1361235"/>
            <a:ext cx="2801151" cy="3782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9257" y="2968068"/>
            <a:ext cx="21291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项目经理及其胜任力；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65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项目经理和胜任力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495300" y="608831"/>
            <a:ext cx="68697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项目经理定义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是为了完成独特性、一次性的任务，以目标为导向、调动协调各项资源，把不同专业技术人员在合适的时间、地点、场合进行合适的整合，确保项目工作在项目预算范围内按时、优质地完成的管理者。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项目经理的胜任力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经理需要具备的技能：技术项目管理、领导力、战略和商务管理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技术项目管理：与项目、项目集和项目组合管理特定领域相关的知识、技能和行为，即角色履行的技术方面；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领导力：指导、激励和带领团队所需的知识、技能和行为，可帮助组织达成业务目标。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战略和商务管理：关于行业和组织的知识和专业技能，有助于提高绩效并取得更好的业务成果</a:t>
            </a:r>
          </a:p>
          <a:p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40" y="3001230"/>
            <a:ext cx="3378170" cy="23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6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219742" y="690598"/>
            <a:ext cx="4779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力：是影响一个群体去实现愿景或一系列目标的能力；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领导力是决定领导者领导行为的内在力量，是实现群体或组织目标、确保领导过程顺畅运行的动力；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影响别人的行为叫领导；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影响别人的能力叫领导力。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QQ：598969553     _6"/>
          <p:cNvGrpSpPr/>
          <p:nvPr/>
        </p:nvGrpSpPr>
        <p:grpSpPr>
          <a:xfrm>
            <a:off x="6638448" y="2039048"/>
            <a:ext cx="740639" cy="740436"/>
            <a:chOff x="14612204" y="5681417"/>
            <a:chExt cx="2077516" cy="2076134"/>
          </a:xfrm>
        </p:grpSpPr>
        <p:sp>
          <p:nvSpPr>
            <p:cNvPr id="7" name="Shape 788"/>
            <p:cNvSpPr/>
            <p:nvPr/>
          </p:nvSpPr>
          <p:spPr>
            <a:xfrm>
              <a:off x="14612204" y="5681417"/>
              <a:ext cx="2077516" cy="20761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2" y="60082"/>
                  </a:moveTo>
                  <a:lnTo>
                    <a:pt x="119972" y="60082"/>
                  </a:lnTo>
                  <a:cubicBezTo>
                    <a:pt x="119972" y="93143"/>
                    <a:pt x="93115" y="119972"/>
                    <a:pt x="59889" y="119972"/>
                  </a:cubicBezTo>
                  <a:cubicBezTo>
                    <a:pt x="26856" y="119972"/>
                    <a:pt x="0" y="93143"/>
                    <a:pt x="0" y="60082"/>
                  </a:cubicBezTo>
                  <a:cubicBezTo>
                    <a:pt x="0" y="26856"/>
                    <a:pt x="26856" y="0"/>
                    <a:pt x="59889" y="0"/>
                  </a:cubicBezTo>
                  <a:cubicBezTo>
                    <a:pt x="93115" y="0"/>
                    <a:pt x="119972" y="26856"/>
                    <a:pt x="119972" y="60082"/>
                  </a:cubicBezTo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Shape 789"/>
            <p:cNvSpPr/>
            <p:nvPr/>
          </p:nvSpPr>
          <p:spPr>
            <a:xfrm>
              <a:off x="15111568" y="5990942"/>
              <a:ext cx="1064041" cy="14360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41128"/>
                  </a:moveTo>
                  <a:lnTo>
                    <a:pt x="119946" y="41128"/>
                  </a:lnTo>
                  <a:cubicBezTo>
                    <a:pt x="119946" y="7883"/>
                    <a:pt x="83672" y="0"/>
                    <a:pt x="58360" y="1831"/>
                  </a:cubicBezTo>
                  <a:cubicBezTo>
                    <a:pt x="33103" y="3662"/>
                    <a:pt x="11070" y="13417"/>
                    <a:pt x="11070" y="30019"/>
                  </a:cubicBezTo>
                  <a:cubicBezTo>
                    <a:pt x="11070" y="46383"/>
                    <a:pt x="9619" y="51917"/>
                    <a:pt x="9619" y="51917"/>
                  </a:cubicBezTo>
                  <a:cubicBezTo>
                    <a:pt x="14240" y="56655"/>
                    <a:pt x="14240" y="56655"/>
                    <a:pt x="14240" y="56655"/>
                  </a:cubicBezTo>
                  <a:cubicBezTo>
                    <a:pt x="14240" y="56655"/>
                    <a:pt x="0" y="74054"/>
                    <a:pt x="1450" y="76443"/>
                  </a:cubicBezTo>
                  <a:cubicBezTo>
                    <a:pt x="2525" y="78832"/>
                    <a:pt x="14240" y="80384"/>
                    <a:pt x="14240" y="80384"/>
                  </a:cubicBezTo>
                  <a:cubicBezTo>
                    <a:pt x="14240" y="80384"/>
                    <a:pt x="15315" y="81459"/>
                    <a:pt x="14240" y="92806"/>
                  </a:cubicBezTo>
                  <a:cubicBezTo>
                    <a:pt x="13166" y="105428"/>
                    <a:pt x="25633" y="105985"/>
                    <a:pt x="34876" y="104910"/>
                  </a:cubicBezTo>
                  <a:cubicBezTo>
                    <a:pt x="39175" y="104392"/>
                    <a:pt x="42346" y="103875"/>
                    <a:pt x="45570" y="103357"/>
                  </a:cubicBezTo>
                  <a:cubicBezTo>
                    <a:pt x="48042" y="119960"/>
                    <a:pt x="48042" y="119960"/>
                    <a:pt x="48042" y="119960"/>
                  </a:cubicBezTo>
                  <a:cubicBezTo>
                    <a:pt x="110703" y="119960"/>
                    <a:pt x="110703" y="119960"/>
                    <a:pt x="110703" y="119960"/>
                  </a:cubicBezTo>
                  <a:cubicBezTo>
                    <a:pt x="101459" y="84605"/>
                    <a:pt x="101459" y="84605"/>
                    <a:pt x="101459" y="84605"/>
                  </a:cubicBezTo>
                  <a:cubicBezTo>
                    <a:pt x="105382" y="73258"/>
                    <a:pt x="119946" y="66410"/>
                    <a:pt x="119946" y="41128"/>
                  </a:cubicBezTo>
                  <a:close/>
                  <a:moveTo>
                    <a:pt x="50568" y="55102"/>
                  </a:moveTo>
                  <a:lnTo>
                    <a:pt x="50568" y="55102"/>
                  </a:lnTo>
                  <a:cubicBezTo>
                    <a:pt x="71903" y="36350"/>
                    <a:pt x="71903" y="36350"/>
                    <a:pt x="71903" y="36350"/>
                  </a:cubicBezTo>
                  <a:cubicBezTo>
                    <a:pt x="27084" y="36350"/>
                    <a:pt x="27084" y="36350"/>
                    <a:pt x="27084" y="36350"/>
                  </a:cubicBezTo>
                  <a:cubicBezTo>
                    <a:pt x="77975" y="12103"/>
                    <a:pt x="77975" y="12103"/>
                    <a:pt x="77975" y="12103"/>
                  </a:cubicBezTo>
                  <a:cubicBezTo>
                    <a:pt x="57339" y="29781"/>
                    <a:pt x="57339" y="29781"/>
                    <a:pt x="57339" y="29781"/>
                  </a:cubicBezTo>
                  <a:cubicBezTo>
                    <a:pt x="101083" y="29781"/>
                    <a:pt x="101083" y="29781"/>
                    <a:pt x="101083" y="29781"/>
                  </a:cubicBezTo>
                  <a:lnTo>
                    <a:pt x="50568" y="55102"/>
                  </a:lnTo>
                  <a:close/>
                  <a:moveTo>
                    <a:pt x="50568" y="55102"/>
                  </a:moveTo>
                  <a:lnTo>
                    <a:pt x="50568" y="5510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" name="原创设计师QQ：598969553     _7"/>
          <p:cNvSpPr/>
          <p:nvPr/>
        </p:nvSpPr>
        <p:spPr>
          <a:xfrm>
            <a:off x="5778109" y="1174705"/>
            <a:ext cx="587403" cy="5857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65" y="60000"/>
                </a:moveTo>
                <a:lnTo>
                  <a:pt x="119965" y="60000"/>
                </a:lnTo>
                <a:cubicBezTo>
                  <a:pt x="119965" y="93205"/>
                  <a:pt x="93024" y="119965"/>
                  <a:pt x="59860" y="119965"/>
                </a:cubicBezTo>
                <a:cubicBezTo>
                  <a:pt x="26940" y="119965"/>
                  <a:pt x="0" y="93205"/>
                  <a:pt x="0" y="60000"/>
                </a:cubicBezTo>
                <a:cubicBezTo>
                  <a:pt x="0" y="26759"/>
                  <a:pt x="26940" y="0"/>
                  <a:pt x="59860" y="0"/>
                </a:cubicBezTo>
                <a:cubicBezTo>
                  <a:pt x="93024" y="0"/>
                  <a:pt x="119965" y="26759"/>
                  <a:pt x="119965" y="60000"/>
                </a:cubicBezTo>
              </a:path>
            </a:pathLst>
          </a:custGeom>
          <a:solidFill>
            <a:srgbClr val="F39C12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原创设计师QQ：598969553     _8"/>
          <p:cNvSpPr/>
          <p:nvPr/>
        </p:nvSpPr>
        <p:spPr>
          <a:xfrm>
            <a:off x="6068805" y="1451805"/>
            <a:ext cx="176521" cy="193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461" y="50842"/>
                </a:moveTo>
                <a:lnTo>
                  <a:pt x="105461" y="50842"/>
                </a:lnTo>
                <a:cubicBezTo>
                  <a:pt x="67269" y="14631"/>
                  <a:pt x="67269" y="14631"/>
                  <a:pt x="67269" y="14631"/>
                </a:cubicBezTo>
                <a:cubicBezTo>
                  <a:pt x="51923" y="631"/>
                  <a:pt x="27461" y="0"/>
                  <a:pt x="12230" y="13263"/>
                </a:cubicBezTo>
                <a:cubicBezTo>
                  <a:pt x="692" y="23684"/>
                  <a:pt x="692" y="23684"/>
                  <a:pt x="692" y="23684"/>
                </a:cubicBezTo>
                <a:cubicBezTo>
                  <a:pt x="692" y="23684"/>
                  <a:pt x="692" y="23684"/>
                  <a:pt x="0" y="23684"/>
                </a:cubicBezTo>
                <a:cubicBezTo>
                  <a:pt x="16846" y="39684"/>
                  <a:pt x="16846" y="39684"/>
                  <a:pt x="16846" y="39684"/>
                </a:cubicBezTo>
                <a:cubicBezTo>
                  <a:pt x="16846" y="39684"/>
                  <a:pt x="16846" y="39684"/>
                  <a:pt x="17538" y="39684"/>
                </a:cubicBezTo>
                <a:cubicBezTo>
                  <a:pt x="29076" y="29263"/>
                  <a:pt x="29076" y="29263"/>
                  <a:pt x="29076" y="29263"/>
                </a:cubicBezTo>
                <a:cubicBezTo>
                  <a:pt x="35192" y="24421"/>
                  <a:pt x="44307" y="24421"/>
                  <a:pt x="49615" y="29999"/>
                </a:cubicBezTo>
                <a:cubicBezTo>
                  <a:pt x="87807" y="66210"/>
                  <a:pt x="87807" y="66210"/>
                  <a:pt x="87807" y="66210"/>
                </a:cubicBezTo>
                <a:cubicBezTo>
                  <a:pt x="93230" y="71052"/>
                  <a:pt x="93230" y="79473"/>
                  <a:pt x="87807" y="85052"/>
                </a:cubicBezTo>
                <a:cubicBezTo>
                  <a:pt x="81000" y="90631"/>
                  <a:pt x="81000" y="90631"/>
                  <a:pt x="81000" y="90631"/>
                </a:cubicBezTo>
                <a:cubicBezTo>
                  <a:pt x="75576" y="95473"/>
                  <a:pt x="65653" y="95473"/>
                  <a:pt x="60346" y="89894"/>
                </a:cubicBezTo>
                <a:cubicBezTo>
                  <a:pt x="43500" y="73894"/>
                  <a:pt x="43500" y="73894"/>
                  <a:pt x="43500" y="73894"/>
                </a:cubicBezTo>
                <a:cubicBezTo>
                  <a:pt x="35192" y="78000"/>
                  <a:pt x="25961" y="80105"/>
                  <a:pt x="16846" y="80105"/>
                </a:cubicBezTo>
                <a:cubicBezTo>
                  <a:pt x="42807" y="105263"/>
                  <a:pt x="42807" y="105263"/>
                  <a:pt x="42807" y="105263"/>
                </a:cubicBezTo>
                <a:cubicBezTo>
                  <a:pt x="58038" y="119157"/>
                  <a:pt x="82500" y="119894"/>
                  <a:pt x="97730" y="105894"/>
                </a:cubicBezTo>
                <a:cubicBezTo>
                  <a:pt x="103846" y="100315"/>
                  <a:pt x="103846" y="100315"/>
                  <a:pt x="103846" y="100315"/>
                </a:cubicBezTo>
                <a:cubicBezTo>
                  <a:pt x="119192" y="87052"/>
                  <a:pt x="119884" y="64842"/>
                  <a:pt x="105461" y="50842"/>
                </a:cubicBezTo>
                <a:close/>
                <a:moveTo>
                  <a:pt x="105461" y="50842"/>
                </a:moveTo>
                <a:lnTo>
                  <a:pt x="105461" y="5084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原创设计师QQ：598969553     _9"/>
          <p:cNvSpPr/>
          <p:nvPr/>
        </p:nvSpPr>
        <p:spPr>
          <a:xfrm>
            <a:off x="5897542" y="1288098"/>
            <a:ext cx="191545" cy="1794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600" y="38150"/>
                </a:moveTo>
                <a:lnTo>
                  <a:pt x="29600" y="38150"/>
                </a:lnTo>
                <a:cubicBezTo>
                  <a:pt x="35989" y="31471"/>
                  <a:pt x="35989" y="31471"/>
                  <a:pt x="35989" y="31471"/>
                </a:cubicBezTo>
                <a:cubicBezTo>
                  <a:pt x="40887" y="26150"/>
                  <a:pt x="50044" y="26150"/>
                  <a:pt x="55048" y="32150"/>
                </a:cubicBezTo>
                <a:cubicBezTo>
                  <a:pt x="90292" y="71207"/>
                  <a:pt x="90292" y="71207"/>
                  <a:pt x="90292" y="71207"/>
                </a:cubicBezTo>
                <a:cubicBezTo>
                  <a:pt x="95190" y="77207"/>
                  <a:pt x="95190" y="86150"/>
                  <a:pt x="90292" y="91358"/>
                </a:cubicBezTo>
                <a:cubicBezTo>
                  <a:pt x="79006" y="102679"/>
                  <a:pt x="79006" y="102679"/>
                  <a:pt x="79006" y="102679"/>
                </a:cubicBezTo>
                <a:lnTo>
                  <a:pt x="79006" y="102679"/>
                </a:lnTo>
                <a:cubicBezTo>
                  <a:pt x="94551" y="119886"/>
                  <a:pt x="94551" y="119886"/>
                  <a:pt x="94551" y="119886"/>
                </a:cubicBezTo>
                <a:cubicBezTo>
                  <a:pt x="94551" y="119886"/>
                  <a:pt x="94551" y="119886"/>
                  <a:pt x="94551" y="119207"/>
                </a:cubicBezTo>
                <a:cubicBezTo>
                  <a:pt x="105093" y="108679"/>
                  <a:pt x="105093" y="108679"/>
                  <a:pt x="105093" y="108679"/>
                </a:cubicBezTo>
                <a:cubicBezTo>
                  <a:pt x="119148" y="93622"/>
                  <a:pt x="119893" y="69622"/>
                  <a:pt x="106477" y="54679"/>
                </a:cubicBezTo>
                <a:cubicBezTo>
                  <a:pt x="71233" y="15735"/>
                  <a:pt x="71233" y="15735"/>
                  <a:pt x="71233" y="15735"/>
                </a:cubicBezTo>
                <a:cubicBezTo>
                  <a:pt x="57178" y="679"/>
                  <a:pt x="34605" y="0"/>
                  <a:pt x="20443" y="14943"/>
                </a:cubicBezTo>
                <a:cubicBezTo>
                  <a:pt x="14800" y="20943"/>
                  <a:pt x="14800" y="20943"/>
                  <a:pt x="14800" y="20943"/>
                </a:cubicBezTo>
                <a:cubicBezTo>
                  <a:pt x="745" y="35207"/>
                  <a:pt x="0" y="59207"/>
                  <a:pt x="13416" y="74150"/>
                </a:cubicBezTo>
                <a:cubicBezTo>
                  <a:pt x="38118" y="101886"/>
                  <a:pt x="38118" y="101886"/>
                  <a:pt x="38118" y="101886"/>
                </a:cubicBezTo>
                <a:cubicBezTo>
                  <a:pt x="38118" y="92150"/>
                  <a:pt x="40887" y="83207"/>
                  <a:pt x="45146" y="75622"/>
                </a:cubicBezTo>
                <a:cubicBezTo>
                  <a:pt x="29600" y="58415"/>
                  <a:pt x="29600" y="58415"/>
                  <a:pt x="29600" y="58415"/>
                </a:cubicBezTo>
                <a:cubicBezTo>
                  <a:pt x="24702" y="52415"/>
                  <a:pt x="24702" y="43471"/>
                  <a:pt x="29600" y="38150"/>
                </a:cubicBezTo>
                <a:close/>
                <a:moveTo>
                  <a:pt x="29600" y="38150"/>
                </a:moveTo>
                <a:lnTo>
                  <a:pt x="29600" y="381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原创设计师QQ：598969553     _10"/>
          <p:cNvSpPr/>
          <p:nvPr/>
        </p:nvSpPr>
        <p:spPr>
          <a:xfrm>
            <a:off x="5969653" y="1386473"/>
            <a:ext cx="176521" cy="1817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84" y="94054"/>
                </a:moveTo>
                <a:lnTo>
                  <a:pt x="119884" y="94054"/>
                </a:lnTo>
                <a:cubicBezTo>
                  <a:pt x="103054" y="77726"/>
                  <a:pt x="103054" y="77726"/>
                  <a:pt x="103054" y="77726"/>
                </a:cubicBezTo>
                <a:cubicBezTo>
                  <a:pt x="90835" y="88797"/>
                  <a:pt x="90835" y="88797"/>
                  <a:pt x="90835" y="88797"/>
                </a:cubicBezTo>
                <a:cubicBezTo>
                  <a:pt x="85533" y="94054"/>
                  <a:pt x="76311" y="94054"/>
                  <a:pt x="70201" y="88126"/>
                </a:cubicBezTo>
                <a:cubicBezTo>
                  <a:pt x="32046" y="49543"/>
                  <a:pt x="32046" y="49543"/>
                  <a:pt x="32046" y="49543"/>
                </a:cubicBezTo>
                <a:cubicBezTo>
                  <a:pt x="26743" y="44398"/>
                  <a:pt x="26743" y="35563"/>
                  <a:pt x="32853" y="29636"/>
                </a:cubicBezTo>
                <a:cubicBezTo>
                  <a:pt x="46570" y="16999"/>
                  <a:pt x="46570" y="16999"/>
                  <a:pt x="46570" y="16999"/>
                </a:cubicBezTo>
                <a:cubicBezTo>
                  <a:pt x="29740" y="0"/>
                  <a:pt x="29740" y="0"/>
                  <a:pt x="29740" y="0"/>
                </a:cubicBezTo>
                <a:cubicBezTo>
                  <a:pt x="16023" y="13308"/>
                  <a:pt x="16023" y="13308"/>
                  <a:pt x="16023" y="13308"/>
                </a:cubicBezTo>
                <a:cubicBezTo>
                  <a:pt x="806" y="27399"/>
                  <a:pt x="0" y="51109"/>
                  <a:pt x="14524" y="65871"/>
                </a:cubicBezTo>
                <a:cubicBezTo>
                  <a:pt x="53487" y="104342"/>
                  <a:pt x="53487" y="104342"/>
                  <a:pt x="53487" y="104342"/>
                </a:cubicBezTo>
                <a:cubicBezTo>
                  <a:pt x="67896" y="119217"/>
                  <a:pt x="92334" y="119888"/>
                  <a:pt x="107665" y="105908"/>
                </a:cubicBezTo>
                <a:lnTo>
                  <a:pt x="119884" y="94054"/>
                </a:lnTo>
                <a:close/>
                <a:moveTo>
                  <a:pt x="119884" y="94054"/>
                </a:moveTo>
                <a:lnTo>
                  <a:pt x="119884" y="9405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" name="原创设计师QQ：598969553     _11"/>
          <p:cNvGrpSpPr/>
          <p:nvPr/>
        </p:nvGrpSpPr>
        <p:grpSpPr>
          <a:xfrm>
            <a:off x="6443147" y="1445047"/>
            <a:ext cx="490504" cy="489619"/>
            <a:chOff x="14064381" y="4015878"/>
            <a:chExt cx="1375879" cy="1372859"/>
          </a:xfrm>
        </p:grpSpPr>
        <p:sp>
          <p:nvSpPr>
            <p:cNvPr id="15" name="Shape 795"/>
            <p:cNvSpPr/>
            <p:nvPr/>
          </p:nvSpPr>
          <p:spPr>
            <a:xfrm>
              <a:off x="14064381" y="4015878"/>
              <a:ext cx="1375879" cy="13728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8" y="59854"/>
                  </a:moveTo>
                  <a:lnTo>
                    <a:pt x="119958" y="59854"/>
                  </a:lnTo>
                  <a:cubicBezTo>
                    <a:pt x="119958" y="92926"/>
                    <a:pt x="93226" y="119958"/>
                    <a:pt x="60124" y="119958"/>
                  </a:cubicBezTo>
                  <a:cubicBezTo>
                    <a:pt x="27022" y="119958"/>
                    <a:pt x="0" y="92926"/>
                    <a:pt x="0" y="59854"/>
                  </a:cubicBezTo>
                  <a:cubicBezTo>
                    <a:pt x="0" y="26740"/>
                    <a:pt x="27022" y="0"/>
                    <a:pt x="60124" y="0"/>
                  </a:cubicBezTo>
                  <a:cubicBezTo>
                    <a:pt x="93226" y="0"/>
                    <a:pt x="119958" y="26740"/>
                    <a:pt x="119958" y="59854"/>
                  </a:cubicBezTo>
                </a:path>
              </a:pathLst>
            </a:custGeom>
            <a:solidFill>
              <a:srgbClr val="F39C12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Shape 796"/>
            <p:cNvSpPr/>
            <p:nvPr/>
          </p:nvSpPr>
          <p:spPr>
            <a:xfrm>
              <a:off x="14298259" y="4264339"/>
              <a:ext cx="906015" cy="8717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675" y="34726"/>
                  </a:moveTo>
                  <a:lnTo>
                    <a:pt x="118675" y="34726"/>
                  </a:lnTo>
                  <a:cubicBezTo>
                    <a:pt x="119558" y="36039"/>
                    <a:pt x="119936" y="37811"/>
                    <a:pt x="119936" y="39518"/>
                  </a:cubicBezTo>
                  <a:cubicBezTo>
                    <a:pt x="114952" y="69518"/>
                    <a:pt x="114952" y="69518"/>
                    <a:pt x="114952" y="69518"/>
                  </a:cubicBezTo>
                  <a:cubicBezTo>
                    <a:pt x="114511" y="71291"/>
                    <a:pt x="114069" y="72603"/>
                    <a:pt x="112870" y="73457"/>
                  </a:cubicBezTo>
                  <a:cubicBezTo>
                    <a:pt x="111608" y="74310"/>
                    <a:pt x="110347" y="74770"/>
                    <a:pt x="108643" y="74770"/>
                  </a:cubicBezTo>
                  <a:cubicBezTo>
                    <a:pt x="35520" y="74770"/>
                    <a:pt x="35520" y="74770"/>
                    <a:pt x="35520" y="74770"/>
                  </a:cubicBezTo>
                  <a:cubicBezTo>
                    <a:pt x="34258" y="83435"/>
                    <a:pt x="34258" y="83435"/>
                    <a:pt x="34258" y="83435"/>
                  </a:cubicBezTo>
                  <a:cubicBezTo>
                    <a:pt x="103659" y="83435"/>
                    <a:pt x="103659" y="83435"/>
                    <a:pt x="103659" y="83435"/>
                  </a:cubicBezTo>
                  <a:cubicBezTo>
                    <a:pt x="105299" y="83435"/>
                    <a:pt x="107003" y="83894"/>
                    <a:pt x="108264" y="85207"/>
                  </a:cubicBezTo>
                  <a:cubicBezTo>
                    <a:pt x="109526" y="86520"/>
                    <a:pt x="109905" y="88227"/>
                    <a:pt x="109905" y="89934"/>
                  </a:cubicBezTo>
                  <a:cubicBezTo>
                    <a:pt x="109905" y="91706"/>
                    <a:pt x="109526" y="93019"/>
                    <a:pt x="108264" y="94332"/>
                  </a:cubicBezTo>
                  <a:cubicBezTo>
                    <a:pt x="107003" y="95645"/>
                    <a:pt x="105299" y="96498"/>
                    <a:pt x="103659" y="96498"/>
                  </a:cubicBezTo>
                  <a:cubicBezTo>
                    <a:pt x="26750" y="96498"/>
                    <a:pt x="26750" y="96498"/>
                    <a:pt x="26750" y="96498"/>
                  </a:cubicBezTo>
                  <a:cubicBezTo>
                    <a:pt x="25110" y="96498"/>
                    <a:pt x="23406" y="95645"/>
                    <a:pt x="22145" y="93873"/>
                  </a:cubicBezTo>
                  <a:cubicBezTo>
                    <a:pt x="20946" y="92560"/>
                    <a:pt x="20504" y="90853"/>
                    <a:pt x="20504" y="88687"/>
                  </a:cubicBezTo>
                  <a:cubicBezTo>
                    <a:pt x="23848" y="69978"/>
                    <a:pt x="23848" y="69978"/>
                    <a:pt x="23848" y="69978"/>
                  </a:cubicBezTo>
                  <a:cubicBezTo>
                    <a:pt x="18801" y="17330"/>
                    <a:pt x="18801" y="17330"/>
                    <a:pt x="18801" y="17330"/>
                  </a:cubicBezTo>
                  <a:cubicBezTo>
                    <a:pt x="4605" y="12997"/>
                    <a:pt x="4605" y="12997"/>
                    <a:pt x="4605" y="12997"/>
                  </a:cubicBezTo>
                  <a:cubicBezTo>
                    <a:pt x="2965" y="12144"/>
                    <a:pt x="1703" y="11291"/>
                    <a:pt x="883" y="9518"/>
                  </a:cubicBezTo>
                  <a:cubicBezTo>
                    <a:pt x="441" y="8205"/>
                    <a:pt x="0" y="6498"/>
                    <a:pt x="441" y="4726"/>
                  </a:cubicBezTo>
                  <a:cubicBezTo>
                    <a:pt x="1261" y="3019"/>
                    <a:pt x="2082" y="1706"/>
                    <a:pt x="3785" y="853"/>
                  </a:cubicBezTo>
                  <a:cubicBezTo>
                    <a:pt x="5047" y="393"/>
                    <a:pt x="6687" y="0"/>
                    <a:pt x="8391" y="393"/>
                  </a:cubicBezTo>
                  <a:cubicBezTo>
                    <a:pt x="26750" y="6498"/>
                    <a:pt x="26750" y="6498"/>
                    <a:pt x="26750" y="6498"/>
                  </a:cubicBezTo>
                  <a:cubicBezTo>
                    <a:pt x="27634" y="6958"/>
                    <a:pt x="28832" y="7811"/>
                    <a:pt x="29274" y="8665"/>
                  </a:cubicBezTo>
                  <a:cubicBezTo>
                    <a:pt x="30094" y="9518"/>
                    <a:pt x="30536" y="10831"/>
                    <a:pt x="30914" y="12144"/>
                  </a:cubicBezTo>
                  <a:cubicBezTo>
                    <a:pt x="31798" y="22582"/>
                    <a:pt x="31798" y="22582"/>
                    <a:pt x="31798" y="22582"/>
                  </a:cubicBezTo>
                  <a:cubicBezTo>
                    <a:pt x="114511" y="32166"/>
                    <a:pt x="114511" y="32166"/>
                    <a:pt x="114511" y="32166"/>
                  </a:cubicBezTo>
                  <a:cubicBezTo>
                    <a:pt x="116214" y="32560"/>
                    <a:pt x="117413" y="33479"/>
                    <a:pt x="118675" y="34726"/>
                  </a:cubicBezTo>
                  <a:close/>
                  <a:moveTo>
                    <a:pt x="36403" y="99978"/>
                  </a:moveTo>
                  <a:lnTo>
                    <a:pt x="36403" y="99978"/>
                  </a:lnTo>
                  <a:cubicBezTo>
                    <a:pt x="38864" y="99978"/>
                    <a:pt x="40946" y="100831"/>
                    <a:pt x="43091" y="102538"/>
                  </a:cubicBezTo>
                  <a:cubicBezTo>
                    <a:pt x="44731" y="104770"/>
                    <a:pt x="45552" y="106936"/>
                    <a:pt x="45552" y="109496"/>
                  </a:cubicBezTo>
                  <a:cubicBezTo>
                    <a:pt x="45552" y="112582"/>
                    <a:pt x="44731" y="114748"/>
                    <a:pt x="43091" y="116914"/>
                  </a:cubicBezTo>
                  <a:cubicBezTo>
                    <a:pt x="40946" y="118687"/>
                    <a:pt x="38864" y="119934"/>
                    <a:pt x="36403" y="119934"/>
                  </a:cubicBezTo>
                  <a:cubicBezTo>
                    <a:pt x="33438" y="119934"/>
                    <a:pt x="31356" y="118687"/>
                    <a:pt x="29274" y="116914"/>
                  </a:cubicBezTo>
                  <a:cubicBezTo>
                    <a:pt x="27634" y="114748"/>
                    <a:pt x="26750" y="112582"/>
                    <a:pt x="26750" y="109496"/>
                  </a:cubicBezTo>
                  <a:cubicBezTo>
                    <a:pt x="26750" y="106936"/>
                    <a:pt x="27634" y="104770"/>
                    <a:pt x="29274" y="102538"/>
                  </a:cubicBezTo>
                  <a:cubicBezTo>
                    <a:pt x="31356" y="100831"/>
                    <a:pt x="33438" y="99978"/>
                    <a:pt x="36403" y="99978"/>
                  </a:cubicBezTo>
                  <a:close/>
                  <a:moveTo>
                    <a:pt x="92365" y="99978"/>
                  </a:moveTo>
                  <a:lnTo>
                    <a:pt x="92365" y="99978"/>
                  </a:lnTo>
                  <a:cubicBezTo>
                    <a:pt x="95268" y="99978"/>
                    <a:pt x="97350" y="100831"/>
                    <a:pt x="99053" y="102538"/>
                  </a:cubicBezTo>
                  <a:cubicBezTo>
                    <a:pt x="101135" y="104770"/>
                    <a:pt x="101955" y="106936"/>
                    <a:pt x="101955" y="109496"/>
                  </a:cubicBezTo>
                  <a:cubicBezTo>
                    <a:pt x="101955" y="112582"/>
                    <a:pt x="101135" y="114748"/>
                    <a:pt x="99053" y="116914"/>
                  </a:cubicBezTo>
                  <a:cubicBezTo>
                    <a:pt x="97350" y="118687"/>
                    <a:pt x="95268" y="119934"/>
                    <a:pt x="92365" y="119934"/>
                  </a:cubicBezTo>
                  <a:cubicBezTo>
                    <a:pt x="89842" y="119934"/>
                    <a:pt x="87760" y="118687"/>
                    <a:pt x="85678" y="116914"/>
                  </a:cubicBezTo>
                  <a:cubicBezTo>
                    <a:pt x="83974" y="114748"/>
                    <a:pt x="83154" y="112582"/>
                    <a:pt x="83154" y="109496"/>
                  </a:cubicBezTo>
                  <a:cubicBezTo>
                    <a:pt x="83154" y="106936"/>
                    <a:pt x="83974" y="104770"/>
                    <a:pt x="85678" y="102538"/>
                  </a:cubicBezTo>
                  <a:cubicBezTo>
                    <a:pt x="87760" y="100831"/>
                    <a:pt x="89842" y="99978"/>
                    <a:pt x="92365" y="99978"/>
                  </a:cubicBezTo>
                  <a:close/>
                  <a:moveTo>
                    <a:pt x="92365" y="99978"/>
                  </a:moveTo>
                  <a:lnTo>
                    <a:pt x="92365" y="9997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7" name="原创设计师QQ：598969553     _12"/>
          <p:cNvGrpSpPr/>
          <p:nvPr/>
        </p:nvGrpSpPr>
        <p:grpSpPr>
          <a:xfrm>
            <a:off x="7380590" y="1626025"/>
            <a:ext cx="268914" cy="268840"/>
            <a:chOff x="16839318" y="4759158"/>
            <a:chExt cx="754311" cy="753809"/>
          </a:xfrm>
        </p:grpSpPr>
        <p:sp>
          <p:nvSpPr>
            <p:cNvPr id="18" name="Shape 798"/>
            <p:cNvSpPr/>
            <p:nvPr/>
          </p:nvSpPr>
          <p:spPr>
            <a:xfrm>
              <a:off x="16839318" y="4759158"/>
              <a:ext cx="754311" cy="7538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24" y="60189"/>
                  </a:moveTo>
                  <a:lnTo>
                    <a:pt x="119924" y="60189"/>
                  </a:lnTo>
                  <a:cubicBezTo>
                    <a:pt x="119924" y="92861"/>
                    <a:pt x="92861" y="119924"/>
                    <a:pt x="59734" y="119924"/>
                  </a:cubicBezTo>
                  <a:cubicBezTo>
                    <a:pt x="26607" y="119924"/>
                    <a:pt x="0" y="92861"/>
                    <a:pt x="0" y="60189"/>
                  </a:cubicBezTo>
                  <a:cubicBezTo>
                    <a:pt x="0" y="27062"/>
                    <a:pt x="26607" y="0"/>
                    <a:pt x="59734" y="0"/>
                  </a:cubicBezTo>
                  <a:cubicBezTo>
                    <a:pt x="92861" y="0"/>
                    <a:pt x="119924" y="27062"/>
                    <a:pt x="119924" y="60189"/>
                  </a:cubicBezTo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Shape 799"/>
            <p:cNvSpPr/>
            <p:nvPr/>
          </p:nvSpPr>
          <p:spPr>
            <a:xfrm>
              <a:off x="16984703" y="4900235"/>
              <a:ext cx="463542" cy="4695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823" y="76396"/>
                  </a:moveTo>
                  <a:lnTo>
                    <a:pt x="97823" y="76396"/>
                  </a:lnTo>
                  <a:cubicBezTo>
                    <a:pt x="90431" y="76396"/>
                    <a:pt x="84763" y="79554"/>
                    <a:pt x="80698" y="84412"/>
                  </a:cubicBezTo>
                  <a:cubicBezTo>
                    <a:pt x="43244" y="65951"/>
                    <a:pt x="43244" y="65951"/>
                    <a:pt x="43244" y="65951"/>
                  </a:cubicBezTo>
                  <a:cubicBezTo>
                    <a:pt x="43244" y="63522"/>
                    <a:pt x="44106" y="61943"/>
                    <a:pt x="44106" y="60242"/>
                  </a:cubicBezTo>
                  <a:cubicBezTo>
                    <a:pt x="44106" y="57935"/>
                    <a:pt x="43244" y="55506"/>
                    <a:pt x="43244" y="53805"/>
                  </a:cubicBezTo>
                  <a:cubicBezTo>
                    <a:pt x="80698" y="34493"/>
                    <a:pt x="80698" y="34493"/>
                    <a:pt x="80698" y="34493"/>
                  </a:cubicBezTo>
                  <a:cubicBezTo>
                    <a:pt x="83901" y="40202"/>
                    <a:pt x="90431" y="43360"/>
                    <a:pt x="97823" y="43360"/>
                  </a:cubicBezTo>
                  <a:cubicBezTo>
                    <a:pt x="110020" y="43360"/>
                    <a:pt x="119876" y="33765"/>
                    <a:pt x="119876" y="21619"/>
                  </a:cubicBezTo>
                  <a:cubicBezTo>
                    <a:pt x="119876" y="9595"/>
                    <a:pt x="110020" y="0"/>
                    <a:pt x="97823" y="0"/>
                  </a:cubicBezTo>
                  <a:cubicBezTo>
                    <a:pt x="85503" y="0"/>
                    <a:pt x="75770" y="9595"/>
                    <a:pt x="75770" y="21619"/>
                  </a:cubicBezTo>
                  <a:cubicBezTo>
                    <a:pt x="75770" y="24048"/>
                    <a:pt x="75770" y="25748"/>
                    <a:pt x="76632" y="27327"/>
                  </a:cubicBezTo>
                  <a:cubicBezTo>
                    <a:pt x="39178" y="46639"/>
                    <a:pt x="39178" y="46639"/>
                    <a:pt x="39178" y="46639"/>
                  </a:cubicBezTo>
                  <a:cubicBezTo>
                    <a:pt x="35112" y="40931"/>
                    <a:pt x="28583" y="37773"/>
                    <a:pt x="22053" y="37773"/>
                  </a:cubicBezTo>
                  <a:cubicBezTo>
                    <a:pt x="9733" y="37773"/>
                    <a:pt x="0" y="48218"/>
                    <a:pt x="0" y="60242"/>
                  </a:cubicBezTo>
                  <a:cubicBezTo>
                    <a:pt x="0" y="71538"/>
                    <a:pt x="9733" y="81983"/>
                    <a:pt x="22053" y="81983"/>
                  </a:cubicBezTo>
                  <a:cubicBezTo>
                    <a:pt x="29322" y="81983"/>
                    <a:pt x="35112" y="77975"/>
                    <a:pt x="39178" y="73117"/>
                  </a:cubicBezTo>
                  <a:cubicBezTo>
                    <a:pt x="76632" y="91700"/>
                    <a:pt x="76632" y="91700"/>
                    <a:pt x="76632" y="91700"/>
                  </a:cubicBezTo>
                  <a:cubicBezTo>
                    <a:pt x="76632" y="94129"/>
                    <a:pt x="75770" y="95708"/>
                    <a:pt x="75770" y="98137"/>
                  </a:cubicBezTo>
                  <a:cubicBezTo>
                    <a:pt x="75770" y="110161"/>
                    <a:pt x="85503" y="119878"/>
                    <a:pt x="97823" y="119878"/>
                  </a:cubicBezTo>
                  <a:cubicBezTo>
                    <a:pt x="110020" y="119878"/>
                    <a:pt x="119876" y="110161"/>
                    <a:pt x="119876" y="98137"/>
                  </a:cubicBezTo>
                  <a:cubicBezTo>
                    <a:pt x="119876" y="85991"/>
                    <a:pt x="110020" y="76396"/>
                    <a:pt x="97823" y="76396"/>
                  </a:cubicBezTo>
                  <a:close/>
                  <a:moveTo>
                    <a:pt x="97823" y="76396"/>
                  </a:moveTo>
                  <a:lnTo>
                    <a:pt x="97823" y="7639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" name="原创设计师QQ：598969553     _13"/>
          <p:cNvGrpSpPr/>
          <p:nvPr/>
        </p:nvGrpSpPr>
        <p:grpSpPr>
          <a:xfrm>
            <a:off x="5639000" y="1888107"/>
            <a:ext cx="399614" cy="398754"/>
            <a:chOff x="14636807" y="5418887"/>
            <a:chExt cx="1050795" cy="1048122"/>
          </a:xfrm>
        </p:grpSpPr>
        <p:sp>
          <p:nvSpPr>
            <p:cNvPr id="21" name="Shape 801"/>
            <p:cNvSpPr/>
            <p:nvPr/>
          </p:nvSpPr>
          <p:spPr>
            <a:xfrm>
              <a:off x="14636807" y="5418887"/>
              <a:ext cx="1050795" cy="10481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8" y="59974"/>
                  </a:moveTo>
                  <a:lnTo>
                    <a:pt x="119948" y="59974"/>
                  </a:lnTo>
                  <a:cubicBezTo>
                    <a:pt x="119948" y="93185"/>
                    <a:pt x="92959" y="119948"/>
                    <a:pt x="60153" y="119948"/>
                  </a:cubicBezTo>
                  <a:cubicBezTo>
                    <a:pt x="27040" y="119948"/>
                    <a:pt x="0" y="93185"/>
                    <a:pt x="0" y="59974"/>
                  </a:cubicBezTo>
                  <a:cubicBezTo>
                    <a:pt x="0" y="26763"/>
                    <a:pt x="27040" y="0"/>
                    <a:pt x="60153" y="0"/>
                  </a:cubicBezTo>
                  <a:cubicBezTo>
                    <a:pt x="92959" y="0"/>
                    <a:pt x="119948" y="26763"/>
                    <a:pt x="119948" y="59974"/>
                  </a:cubicBezTo>
                </a:path>
              </a:pathLst>
            </a:custGeom>
            <a:solidFill>
              <a:srgbClr val="F39C12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Shape 802"/>
            <p:cNvSpPr/>
            <p:nvPr/>
          </p:nvSpPr>
          <p:spPr>
            <a:xfrm>
              <a:off x="14690137" y="5470207"/>
              <a:ext cx="944135" cy="9435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141" y="119943"/>
                  </a:moveTo>
                  <a:lnTo>
                    <a:pt x="60141" y="119943"/>
                  </a:lnTo>
                  <a:cubicBezTo>
                    <a:pt x="27032" y="119943"/>
                    <a:pt x="0" y="93251"/>
                    <a:pt x="0" y="60141"/>
                  </a:cubicBezTo>
                  <a:cubicBezTo>
                    <a:pt x="0" y="27089"/>
                    <a:pt x="27032" y="0"/>
                    <a:pt x="60141" y="0"/>
                  </a:cubicBezTo>
                  <a:cubicBezTo>
                    <a:pt x="92853" y="0"/>
                    <a:pt x="119943" y="27089"/>
                    <a:pt x="119943" y="60141"/>
                  </a:cubicBezTo>
                  <a:cubicBezTo>
                    <a:pt x="119943" y="93251"/>
                    <a:pt x="92853" y="119943"/>
                    <a:pt x="60141" y="119943"/>
                  </a:cubicBezTo>
                  <a:close/>
                  <a:moveTo>
                    <a:pt x="60141" y="7496"/>
                  </a:moveTo>
                  <a:lnTo>
                    <a:pt x="60141" y="7496"/>
                  </a:lnTo>
                  <a:cubicBezTo>
                    <a:pt x="30837" y="7496"/>
                    <a:pt x="7155" y="30837"/>
                    <a:pt x="7155" y="60141"/>
                  </a:cubicBezTo>
                  <a:cubicBezTo>
                    <a:pt x="7155" y="89105"/>
                    <a:pt x="30837" y="112844"/>
                    <a:pt x="60141" y="112844"/>
                  </a:cubicBezTo>
                  <a:cubicBezTo>
                    <a:pt x="89105" y="112844"/>
                    <a:pt x="112787" y="89105"/>
                    <a:pt x="112787" y="60141"/>
                  </a:cubicBezTo>
                  <a:cubicBezTo>
                    <a:pt x="112787" y="30837"/>
                    <a:pt x="89105" y="7496"/>
                    <a:pt x="60141" y="7496"/>
                  </a:cubicBezTo>
                  <a:close/>
                  <a:moveTo>
                    <a:pt x="60141" y="7496"/>
                  </a:moveTo>
                  <a:lnTo>
                    <a:pt x="60141" y="749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Shape 803"/>
            <p:cNvSpPr/>
            <p:nvPr/>
          </p:nvSpPr>
          <p:spPr>
            <a:xfrm>
              <a:off x="15314295" y="5659698"/>
              <a:ext cx="134311" cy="134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90" y="114491"/>
                  </a:moveTo>
                  <a:lnTo>
                    <a:pt x="5490" y="114491"/>
                  </a:lnTo>
                  <a:cubicBezTo>
                    <a:pt x="10588" y="119606"/>
                    <a:pt x="15686" y="119606"/>
                    <a:pt x="20784" y="114491"/>
                  </a:cubicBezTo>
                  <a:cubicBezTo>
                    <a:pt x="114509" y="20852"/>
                    <a:pt x="114509" y="20852"/>
                    <a:pt x="114509" y="20852"/>
                  </a:cubicBezTo>
                  <a:cubicBezTo>
                    <a:pt x="119607" y="15344"/>
                    <a:pt x="119607" y="7475"/>
                    <a:pt x="114509" y="5114"/>
                  </a:cubicBezTo>
                  <a:cubicBezTo>
                    <a:pt x="109411" y="0"/>
                    <a:pt x="101568" y="0"/>
                    <a:pt x="96078" y="5114"/>
                  </a:cubicBezTo>
                  <a:cubicBezTo>
                    <a:pt x="5490" y="96393"/>
                    <a:pt x="5490" y="96393"/>
                    <a:pt x="5490" y="96393"/>
                  </a:cubicBezTo>
                  <a:cubicBezTo>
                    <a:pt x="0" y="101508"/>
                    <a:pt x="0" y="109377"/>
                    <a:pt x="5490" y="114491"/>
                  </a:cubicBezTo>
                  <a:close/>
                  <a:moveTo>
                    <a:pt x="5490" y="114491"/>
                  </a:moveTo>
                  <a:lnTo>
                    <a:pt x="5490" y="11449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Shape 804"/>
            <p:cNvSpPr/>
            <p:nvPr/>
          </p:nvSpPr>
          <p:spPr>
            <a:xfrm>
              <a:off x="15178006" y="5839321"/>
              <a:ext cx="79007" cy="789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666" y="22122"/>
                  </a:moveTo>
                  <a:lnTo>
                    <a:pt x="96666" y="22122"/>
                  </a:lnTo>
                  <a:cubicBezTo>
                    <a:pt x="84000" y="12737"/>
                    <a:pt x="74666" y="8715"/>
                    <a:pt x="66000" y="4022"/>
                  </a:cubicBezTo>
                  <a:cubicBezTo>
                    <a:pt x="57333" y="0"/>
                    <a:pt x="48666" y="0"/>
                    <a:pt x="35333" y="0"/>
                  </a:cubicBezTo>
                  <a:cubicBezTo>
                    <a:pt x="26000" y="4022"/>
                    <a:pt x="22000" y="8715"/>
                    <a:pt x="13333" y="12737"/>
                  </a:cubicBezTo>
                  <a:cubicBezTo>
                    <a:pt x="8666" y="22122"/>
                    <a:pt x="4000" y="26145"/>
                    <a:pt x="0" y="30837"/>
                  </a:cubicBezTo>
                  <a:cubicBezTo>
                    <a:pt x="0" y="39553"/>
                    <a:pt x="0" y="44245"/>
                    <a:pt x="0" y="52960"/>
                  </a:cubicBezTo>
                  <a:cubicBezTo>
                    <a:pt x="0" y="57653"/>
                    <a:pt x="0" y="66368"/>
                    <a:pt x="4000" y="75083"/>
                  </a:cubicBezTo>
                  <a:cubicBezTo>
                    <a:pt x="8666" y="79776"/>
                    <a:pt x="13333" y="88491"/>
                    <a:pt x="22000" y="97206"/>
                  </a:cubicBezTo>
                  <a:cubicBezTo>
                    <a:pt x="30666" y="101899"/>
                    <a:pt x="35333" y="110614"/>
                    <a:pt x="44000" y="115307"/>
                  </a:cubicBezTo>
                  <a:cubicBezTo>
                    <a:pt x="52666" y="119329"/>
                    <a:pt x="61333" y="119329"/>
                    <a:pt x="66000" y="119329"/>
                  </a:cubicBezTo>
                  <a:cubicBezTo>
                    <a:pt x="74666" y="119329"/>
                    <a:pt x="79333" y="119329"/>
                    <a:pt x="88000" y="119329"/>
                  </a:cubicBezTo>
                  <a:cubicBezTo>
                    <a:pt x="92666" y="115307"/>
                    <a:pt x="96666" y="110614"/>
                    <a:pt x="106000" y="105921"/>
                  </a:cubicBezTo>
                  <a:cubicBezTo>
                    <a:pt x="110000" y="97206"/>
                    <a:pt x="114666" y="93184"/>
                    <a:pt x="119333" y="83798"/>
                  </a:cubicBezTo>
                  <a:cubicBezTo>
                    <a:pt x="119333" y="75083"/>
                    <a:pt x="119333" y="61675"/>
                    <a:pt x="114666" y="52960"/>
                  </a:cubicBezTo>
                  <a:cubicBezTo>
                    <a:pt x="110000" y="44245"/>
                    <a:pt x="106000" y="35530"/>
                    <a:pt x="96666" y="22122"/>
                  </a:cubicBezTo>
                  <a:close/>
                  <a:moveTo>
                    <a:pt x="96666" y="22122"/>
                  </a:moveTo>
                  <a:lnTo>
                    <a:pt x="96666" y="2212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Shape 805"/>
            <p:cNvSpPr/>
            <p:nvPr/>
          </p:nvSpPr>
          <p:spPr>
            <a:xfrm>
              <a:off x="14877779" y="5677464"/>
              <a:ext cx="553049" cy="5507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707" y="20048"/>
                  </a:moveTo>
                  <a:lnTo>
                    <a:pt x="116707" y="20048"/>
                  </a:lnTo>
                  <a:cubicBezTo>
                    <a:pt x="112929" y="15474"/>
                    <a:pt x="112929" y="15474"/>
                    <a:pt x="112929" y="15474"/>
                  </a:cubicBezTo>
                  <a:cubicBezTo>
                    <a:pt x="107118" y="20632"/>
                    <a:pt x="107118" y="20632"/>
                    <a:pt x="107118" y="20632"/>
                  </a:cubicBezTo>
                  <a:cubicBezTo>
                    <a:pt x="107796" y="24525"/>
                    <a:pt x="107118" y="28418"/>
                    <a:pt x="104503" y="30948"/>
                  </a:cubicBezTo>
                  <a:cubicBezTo>
                    <a:pt x="100048" y="35523"/>
                    <a:pt x="92978" y="35523"/>
                    <a:pt x="88523" y="30948"/>
                  </a:cubicBezTo>
                  <a:cubicBezTo>
                    <a:pt x="83970" y="26472"/>
                    <a:pt x="83970" y="20048"/>
                    <a:pt x="88523" y="15474"/>
                  </a:cubicBezTo>
                  <a:cubicBezTo>
                    <a:pt x="91041" y="12944"/>
                    <a:pt x="94915" y="11678"/>
                    <a:pt x="98789" y="12262"/>
                  </a:cubicBezTo>
                  <a:cubicBezTo>
                    <a:pt x="103922" y="7104"/>
                    <a:pt x="103922" y="7104"/>
                    <a:pt x="103922" y="7104"/>
                  </a:cubicBezTo>
                  <a:cubicBezTo>
                    <a:pt x="100048" y="2627"/>
                    <a:pt x="100048" y="2627"/>
                    <a:pt x="100048" y="2627"/>
                  </a:cubicBezTo>
                  <a:cubicBezTo>
                    <a:pt x="96852" y="0"/>
                    <a:pt x="66731" y="0"/>
                    <a:pt x="63438" y="2627"/>
                  </a:cubicBezTo>
                  <a:cubicBezTo>
                    <a:pt x="2518" y="63844"/>
                    <a:pt x="2518" y="63844"/>
                    <a:pt x="2518" y="63844"/>
                  </a:cubicBezTo>
                  <a:cubicBezTo>
                    <a:pt x="0" y="66374"/>
                    <a:pt x="0" y="71532"/>
                    <a:pt x="2518" y="74160"/>
                  </a:cubicBezTo>
                  <a:cubicBezTo>
                    <a:pt x="45520" y="117372"/>
                    <a:pt x="45520" y="117372"/>
                    <a:pt x="45520" y="117372"/>
                  </a:cubicBezTo>
                  <a:cubicBezTo>
                    <a:pt x="48716" y="119902"/>
                    <a:pt x="53171" y="119902"/>
                    <a:pt x="56464" y="117372"/>
                  </a:cubicBezTo>
                  <a:cubicBezTo>
                    <a:pt x="116707" y="56058"/>
                    <a:pt x="116707" y="56058"/>
                    <a:pt x="116707" y="56058"/>
                  </a:cubicBezTo>
                  <a:cubicBezTo>
                    <a:pt x="119903" y="53527"/>
                    <a:pt x="119903" y="22579"/>
                    <a:pt x="116707" y="20048"/>
                  </a:cubicBezTo>
                  <a:close/>
                  <a:moveTo>
                    <a:pt x="49975" y="85742"/>
                  </a:moveTo>
                  <a:lnTo>
                    <a:pt x="49975" y="85742"/>
                  </a:lnTo>
                  <a:cubicBezTo>
                    <a:pt x="49394" y="87007"/>
                    <a:pt x="48038" y="88953"/>
                    <a:pt x="46779" y="90218"/>
                  </a:cubicBezTo>
                  <a:cubicBezTo>
                    <a:pt x="44842" y="92165"/>
                    <a:pt x="42905" y="93430"/>
                    <a:pt x="41065" y="93430"/>
                  </a:cubicBezTo>
                  <a:cubicBezTo>
                    <a:pt x="39709" y="94111"/>
                    <a:pt x="38450" y="94111"/>
                    <a:pt x="37191" y="94111"/>
                  </a:cubicBezTo>
                  <a:cubicBezTo>
                    <a:pt x="35932" y="93430"/>
                    <a:pt x="34576" y="92846"/>
                    <a:pt x="33995" y="92165"/>
                  </a:cubicBezTo>
                  <a:cubicBezTo>
                    <a:pt x="33317" y="91581"/>
                    <a:pt x="33317" y="90900"/>
                    <a:pt x="33317" y="90218"/>
                  </a:cubicBezTo>
                  <a:cubicBezTo>
                    <a:pt x="33317" y="89635"/>
                    <a:pt x="33317" y="89635"/>
                    <a:pt x="33995" y="88953"/>
                  </a:cubicBezTo>
                  <a:cubicBezTo>
                    <a:pt x="33995" y="88272"/>
                    <a:pt x="34576" y="88272"/>
                    <a:pt x="35254" y="88272"/>
                  </a:cubicBezTo>
                  <a:cubicBezTo>
                    <a:pt x="35932" y="88272"/>
                    <a:pt x="36513" y="88272"/>
                    <a:pt x="37191" y="88272"/>
                  </a:cubicBezTo>
                  <a:cubicBezTo>
                    <a:pt x="37869" y="88953"/>
                    <a:pt x="38450" y="88953"/>
                    <a:pt x="39128" y="89635"/>
                  </a:cubicBezTo>
                  <a:cubicBezTo>
                    <a:pt x="39709" y="89635"/>
                    <a:pt x="41065" y="89635"/>
                    <a:pt x="41646" y="88953"/>
                  </a:cubicBezTo>
                  <a:cubicBezTo>
                    <a:pt x="42324" y="88953"/>
                    <a:pt x="42905" y="88272"/>
                    <a:pt x="43583" y="87688"/>
                  </a:cubicBezTo>
                  <a:cubicBezTo>
                    <a:pt x="44842" y="86423"/>
                    <a:pt x="45520" y="85060"/>
                    <a:pt x="45520" y="83795"/>
                  </a:cubicBezTo>
                  <a:cubicBezTo>
                    <a:pt x="46198" y="82530"/>
                    <a:pt x="45520" y="81849"/>
                    <a:pt x="44842" y="81265"/>
                  </a:cubicBezTo>
                  <a:cubicBezTo>
                    <a:pt x="44261" y="80583"/>
                    <a:pt x="43583" y="79902"/>
                    <a:pt x="42905" y="79902"/>
                  </a:cubicBezTo>
                  <a:cubicBezTo>
                    <a:pt x="42324" y="79902"/>
                    <a:pt x="41065" y="80583"/>
                    <a:pt x="40387" y="80583"/>
                  </a:cubicBezTo>
                  <a:cubicBezTo>
                    <a:pt x="39709" y="81265"/>
                    <a:pt x="38450" y="81849"/>
                    <a:pt x="37191" y="82530"/>
                  </a:cubicBezTo>
                  <a:cubicBezTo>
                    <a:pt x="35932" y="83114"/>
                    <a:pt x="34576" y="84476"/>
                    <a:pt x="32736" y="84476"/>
                  </a:cubicBezTo>
                  <a:cubicBezTo>
                    <a:pt x="31380" y="85060"/>
                    <a:pt x="30121" y="85060"/>
                    <a:pt x="28861" y="85060"/>
                  </a:cubicBezTo>
                  <a:cubicBezTo>
                    <a:pt x="28184" y="85060"/>
                    <a:pt x="26924" y="84476"/>
                    <a:pt x="25665" y="83114"/>
                  </a:cubicBezTo>
                  <a:cubicBezTo>
                    <a:pt x="24309" y="81849"/>
                    <a:pt x="23728" y="81265"/>
                    <a:pt x="23728" y="79902"/>
                  </a:cubicBezTo>
                  <a:cubicBezTo>
                    <a:pt x="23728" y="78053"/>
                    <a:pt x="23728" y="76690"/>
                    <a:pt x="24309" y="75425"/>
                  </a:cubicBezTo>
                  <a:cubicBezTo>
                    <a:pt x="24987" y="74160"/>
                    <a:pt x="26246" y="72214"/>
                    <a:pt x="27602" y="70948"/>
                  </a:cubicBezTo>
                  <a:cubicBezTo>
                    <a:pt x="28861" y="69586"/>
                    <a:pt x="29443" y="69002"/>
                    <a:pt x="30799" y="68321"/>
                  </a:cubicBezTo>
                  <a:cubicBezTo>
                    <a:pt x="32058" y="67737"/>
                    <a:pt x="33317" y="67737"/>
                    <a:pt x="33995" y="67737"/>
                  </a:cubicBezTo>
                  <a:cubicBezTo>
                    <a:pt x="35254" y="67737"/>
                    <a:pt x="35932" y="67737"/>
                    <a:pt x="36513" y="67737"/>
                  </a:cubicBezTo>
                  <a:cubicBezTo>
                    <a:pt x="37191" y="67737"/>
                    <a:pt x="37869" y="68321"/>
                    <a:pt x="38450" y="69002"/>
                  </a:cubicBezTo>
                  <a:cubicBezTo>
                    <a:pt x="39128" y="69586"/>
                    <a:pt x="39128" y="69586"/>
                    <a:pt x="39128" y="70267"/>
                  </a:cubicBezTo>
                  <a:cubicBezTo>
                    <a:pt x="39128" y="71532"/>
                    <a:pt x="39128" y="71532"/>
                    <a:pt x="38450" y="72214"/>
                  </a:cubicBezTo>
                  <a:cubicBezTo>
                    <a:pt x="38450" y="72895"/>
                    <a:pt x="37869" y="72895"/>
                    <a:pt x="37191" y="72895"/>
                  </a:cubicBezTo>
                  <a:cubicBezTo>
                    <a:pt x="37191" y="72895"/>
                    <a:pt x="36513" y="72895"/>
                    <a:pt x="35932" y="72895"/>
                  </a:cubicBezTo>
                  <a:cubicBezTo>
                    <a:pt x="34576" y="72214"/>
                    <a:pt x="33317" y="72214"/>
                    <a:pt x="32736" y="72214"/>
                  </a:cubicBezTo>
                  <a:cubicBezTo>
                    <a:pt x="32058" y="72214"/>
                    <a:pt x="30799" y="72895"/>
                    <a:pt x="30121" y="74160"/>
                  </a:cubicBezTo>
                  <a:cubicBezTo>
                    <a:pt x="28861" y="74744"/>
                    <a:pt x="28184" y="76107"/>
                    <a:pt x="28184" y="76690"/>
                  </a:cubicBezTo>
                  <a:cubicBezTo>
                    <a:pt x="28184" y="78053"/>
                    <a:pt x="28184" y="78637"/>
                    <a:pt x="28861" y="79318"/>
                  </a:cubicBezTo>
                  <a:cubicBezTo>
                    <a:pt x="29443" y="79902"/>
                    <a:pt x="29443" y="79902"/>
                    <a:pt x="30121" y="79902"/>
                  </a:cubicBezTo>
                  <a:cubicBezTo>
                    <a:pt x="30799" y="79902"/>
                    <a:pt x="30799" y="79902"/>
                    <a:pt x="31380" y="79902"/>
                  </a:cubicBezTo>
                  <a:cubicBezTo>
                    <a:pt x="32058" y="79902"/>
                    <a:pt x="32736" y="79318"/>
                    <a:pt x="33317" y="79318"/>
                  </a:cubicBezTo>
                  <a:cubicBezTo>
                    <a:pt x="33317" y="79318"/>
                    <a:pt x="34576" y="78637"/>
                    <a:pt x="35254" y="78053"/>
                  </a:cubicBezTo>
                  <a:cubicBezTo>
                    <a:pt x="36513" y="77372"/>
                    <a:pt x="37869" y="76690"/>
                    <a:pt x="39128" y="76107"/>
                  </a:cubicBezTo>
                  <a:cubicBezTo>
                    <a:pt x="40387" y="75425"/>
                    <a:pt x="41065" y="74744"/>
                    <a:pt x="42324" y="74744"/>
                  </a:cubicBezTo>
                  <a:cubicBezTo>
                    <a:pt x="43583" y="74744"/>
                    <a:pt x="44261" y="74744"/>
                    <a:pt x="45520" y="74744"/>
                  </a:cubicBezTo>
                  <a:cubicBezTo>
                    <a:pt x="46198" y="75425"/>
                    <a:pt x="47457" y="76107"/>
                    <a:pt x="48038" y="76690"/>
                  </a:cubicBezTo>
                  <a:cubicBezTo>
                    <a:pt x="49394" y="78053"/>
                    <a:pt x="49975" y="79318"/>
                    <a:pt x="50653" y="80583"/>
                  </a:cubicBezTo>
                  <a:cubicBezTo>
                    <a:pt x="50653" y="82530"/>
                    <a:pt x="50653" y="83795"/>
                    <a:pt x="49975" y="85742"/>
                  </a:cubicBezTo>
                  <a:close/>
                  <a:moveTo>
                    <a:pt x="69927" y="66374"/>
                  </a:moveTo>
                  <a:lnTo>
                    <a:pt x="69927" y="66374"/>
                  </a:lnTo>
                  <a:cubicBezTo>
                    <a:pt x="59661" y="76690"/>
                    <a:pt x="59661" y="76690"/>
                    <a:pt x="59661" y="76690"/>
                  </a:cubicBezTo>
                  <a:cubicBezTo>
                    <a:pt x="58305" y="78053"/>
                    <a:pt x="57723" y="78053"/>
                    <a:pt x="57046" y="78053"/>
                  </a:cubicBezTo>
                  <a:cubicBezTo>
                    <a:pt x="56464" y="78053"/>
                    <a:pt x="55786" y="78053"/>
                    <a:pt x="54527" y="76690"/>
                  </a:cubicBezTo>
                  <a:cubicBezTo>
                    <a:pt x="41065" y="63163"/>
                    <a:pt x="41065" y="63163"/>
                    <a:pt x="41065" y="63163"/>
                  </a:cubicBezTo>
                  <a:cubicBezTo>
                    <a:pt x="40387" y="62579"/>
                    <a:pt x="39709" y="61897"/>
                    <a:pt x="39709" y="61216"/>
                  </a:cubicBezTo>
                  <a:cubicBezTo>
                    <a:pt x="39709" y="60632"/>
                    <a:pt x="39709" y="60632"/>
                    <a:pt x="39709" y="59951"/>
                  </a:cubicBezTo>
                  <a:cubicBezTo>
                    <a:pt x="39709" y="59367"/>
                    <a:pt x="40387" y="58686"/>
                    <a:pt x="41065" y="58004"/>
                  </a:cubicBezTo>
                  <a:cubicBezTo>
                    <a:pt x="50653" y="48369"/>
                    <a:pt x="50653" y="48369"/>
                    <a:pt x="50653" y="48369"/>
                  </a:cubicBezTo>
                  <a:cubicBezTo>
                    <a:pt x="51331" y="47688"/>
                    <a:pt x="51912" y="47104"/>
                    <a:pt x="52590" y="47104"/>
                  </a:cubicBezTo>
                  <a:cubicBezTo>
                    <a:pt x="53171" y="47104"/>
                    <a:pt x="53171" y="47688"/>
                    <a:pt x="53849" y="47688"/>
                  </a:cubicBezTo>
                  <a:cubicBezTo>
                    <a:pt x="54527" y="48369"/>
                    <a:pt x="54527" y="49051"/>
                    <a:pt x="54527" y="49635"/>
                  </a:cubicBezTo>
                  <a:cubicBezTo>
                    <a:pt x="54527" y="50316"/>
                    <a:pt x="54527" y="50316"/>
                    <a:pt x="53849" y="50900"/>
                  </a:cubicBezTo>
                  <a:cubicBezTo>
                    <a:pt x="44842" y="59951"/>
                    <a:pt x="44842" y="59951"/>
                    <a:pt x="44842" y="59951"/>
                  </a:cubicBezTo>
                  <a:cubicBezTo>
                    <a:pt x="49394" y="64428"/>
                    <a:pt x="49394" y="64428"/>
                    <a:pt x="49394" y="64428"/>
                  </a:cubicBezTo>
                  <a:cubicBezTo>
                    <a:pt x="57723" y="56739"/>
                    <a:pt x="57723" y="56739"/>
                    <a:pt x="57723" y="56739"/>
                  </a:cubicBezTo>
                  <a:cubicBezTo>
                    <a:pt x="58305" y="56058"/>
                    <a:pt x="58305" y="55474"/>
                    <a:pt x="58983" y="55474"/>
                  </a:cubicBezTo>
                  <a:cubicBezTo>
                    <a:pt x="59661" y="55474"/>
                    <a:pt x="60242" y="55474"/>
                    <a:pt x="60920" y="56058"/>
                  </a:cubicBezTo>
                  <a:cubicBezTo>
                    <a:pt x="60920" y="56739"/>
                    <a:pt x="61598" y="57420"/>
                    <a:pt x="60920" y="57420"/>
                  </a:cubicBezTo>
                  <a:cubicBezTo>
                    <a:pt x="60920" y="58004"/>
                    <a:pt x="60920" y="58686"/>
                    <a:pt x="60242" y="59367"/>
                  </a:cubicBezTo>
                  <a:cubicBezTo>
                    <a:pt x="52590" y="67055"/>
                    <a:pt x="52590" y="67055"/>
                    <a:pt x="52590" y="67055"/>
                  </a:cubicBezTo>
                  <a:cubicBezTo>
                    <a:pt x="57723" y="72214"/>
                    <a:pt x="57723" y="72214"/>
                    <a:pt x="57723" y="72214"/>
                  </a:cubicBezTo>
                  <a:cubicBezTo>
                    <a:pt x="66731" y="63844"/>
                    <a:pt x="66731" y="63844"/>
                    <a:pt x="66731" y="63844"/>
                  </a:cubicBezTo>
                  <a:cubicBezTo>
                    <a:pt x="67312" y="63163"/>
                    <a:pt x="67990" y="62579"/>
                    <a:pt x="68571" y="62579"/>
                  </a:cubicBezTo>
                  <a:cubicBezTo>
                    <a:pt x="68571" y="62579"/>
                    <a:pt x="69249" y="63163"/>
                    <a:pt x="69927" y="63163"/>
                  </a:cubicBezTo>
                  <a:cubicBezTo>
                    <a:pt x="70508" y="63844"/>
                    <a:pt x="70508" y="64428"/>
                    <a:pt x="70508" y="65109"/>
                  </a:cubicBezTo>
                  <a:cubicBezTo>
                    <a:pt x="70508" y="65790"/>
                    <a:pt x="69927" y="65790"/>
                    <a:pt x="69927" y="66374"/>
                  </a:cubicBezTo>
                  <a:close/>
                  <a:moveTo>
                    <a:pt x="85907" y="49051"/>
                  </a:moveTo>
                  <a:lnTo>
                    <a:pt x="85907" y="49051"/>
                  </a:lnTo>
                  <a:cubicBezTo>
                    <a:pt x="85326" y="50900"/>
                    <a:pt x="84648" y="52262"/>
                    <a:pt x="82711" y="54209"/>
                  </a:cubicBezTo>
                  <a:cubicBezTo>
                    <a:pt x="81452" y="55474"/>
                    <a:pt x="80193" y="56058"/>
                    <a:pt x="78256" y="57420"/>
                  </a:cubicBezTo>
                  <a:cubicBezTo>
                    <a:pt x="76997" y="58004"/>
                    <a:pt x="75060" y="58004"/>
                    <a:pt x="73704" y="58004"/>
                  </a:cubicBezTo>
                  <a:cubicBezTo>
                    <a:pt x="71864" y="58004"/>
                    <a:pt x="70508" y="57420"/>
                    <a:pt x="68571" y="56739"/>
                  </a:cubicBezTo>
                  <a:cubicBezTo>
                    <a:pt x="67312" y="56058"/>
                    <a:pt x="65375" y="54793"/>
                    <a:pt x="64116" y="53527"/>
                  </a:cubicBezTo>
                  <a:cubicBezTo>
                    <a:pt x="62857" y="51581"/>
                    <a:pt x="61598" y="50316"/>
                    <a:pt x="60920" y="49051"/>
                  </a:cubicBezTo>
                  <a:cubicBezTo>
                    <a:pt x="60242" y="47104"/>
                    <a:pt x="59661" y="45742"/>
                    <a:pt x="59661" y="43892"/>
                  </a:cubicBezTo>
                  <a:cubicBezTo>
                    <a:pt x="59661" y="42530"/>
                    <a:pt x="59661" y="40681"/>
                    <a:pt x="60242" y="39318"/>
                  </a:cubicBezTo>
                  <a:cubicBezTo>
                    <a:pt x="60920" y="37372"/>
                    <a:pt x="62179" y="36107"/>
                    <a:pt x="63438" y="34841"/>
                  </a:cubicBezTo>
                  <a:cubicBezTo>
                    <a:pt x="65375" y="32895"/>
                    <a:pt x="67312" y="31630"/>
                    <a:pt x="69927" y="30948"/>
                  </a:cubicBezTo>
                  <a:cubicBezTo>
                    <a:pt x="71864" y="30364"/>
                    <a:pt x="74382" y="30364"/>
                    <a:pt x="76319" y="30948"/>
                  </a:cubicBezTo>
                  <a:cubicBezTo>
                    <a:pt x="78256" y="31630"/>
                    <a:pt x="80193" y="32895"/>
                    <a:pt x="82711" y="34841"/>
                  </a:cubicBezTo>
                  <a:cubicBezTo>
                    <a:pt x="83970" y="36788"/>
                    <a:pt x="85326" y="38053"/>
                    <a:pt x="85907" y="39318"/>
                  </a:cubicBezTo>
                  <a:cubicBezTo>
                    <a:pt x="86585" y="41265"/>
                    <a:pt x="87263" y="42530"/>
                    <a:pt x="87263" y="44476"/>
                  </a:cubicBezTo>
                  <a:cubicBezTo>
                    <a:pt x="87263" y="45742"/>
                    <a:pt x="86585" y="47688"/>
                    <a:pt x="85907" y="49051"/>
                  </a:cubicBezTo>
                  <a:close/>
                  <a:moveTo>
                    <a:pt x="85907" y="49051"/>
                  </a:moveTo>
                  <a:lnTo>
                    <a:pt x="85907" y="4905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" name="原创设计师QQ：598969553     _14"/>
          <p:cNvGrpSpPr/>
          <p:nvPr/>
        </p:nvGrpSpPr>
        <p:grpSpPr>
          <a:xfrm>
            <a:off x="6258363" y="2828296"/>
            <a:ext cx="567122" cy="567718"/>
            <a:chOff x="16265435" y="7890167"/>
            <a:chExt cx="1491261" cy="1492242"/>
          </a:xfrm>
        </p:grpSpPr>
        <p:sp>
          <p:nvSpPr>
            <p:cNvPr id="27" name="Shape 807"/>
            <p:cNvSpPr/>
            <p:nvPr/>
          </p:nvSpPr>
          <p:spPr>
            <a:xfrm>
              <a:off x="16265435" y="7890167"/>
              <a:ext cx="1491261" cy="149224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3" y="59964"/>
                  </a:moveTo>
                  <a:lnTo>
                    <a:pt x="119963" y="59964"/>
                  </a:lnTo>
                  <a:cubicBezTo>
                    <a:pt x="119963" y="93073"/>
                    <a:pt x="93277" y="119964"/>
                    <a:pt x="60108" y="119964"/>
                  </a:cubicBezTo>
                  <a:cubicBezTo>
                    <a:pt x="26722" y="119964"/>
                    <a:pt x="0" y="93073"/>
                    <a:pt x="0" y="59964"/>
                  </a:cubicBezTo>
                  <a:cubicBezTo>
                    <a:pt x="0" y="26890"/>
                    <a:pt x="26722" y="0"/>
                    <a:pt x="60108" y="0"/>
                  </a:cubicBezTo>
                  <a:cubicBezTo>
                    <a:pt x="93277" y="0"/>
                    <a:pt x="119963" y="26890"/>
                    <a:pt x="119963" y="59964"/>
                  </a:cubicBezTo>
                </a:path>
              </a:pathLst>
            </a:custGeom>
            <a:solidFill>
              <a:srgbClr val="4CBAD5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Shape 808"/>
            <p:cNvSpPr/>
            <p:nvPr/>
          </p:nvSpPr>
          <p:spPr>
            <a:xfrm>
              <a:off x="16528134" y="8200064"/>
              <a:ext cx="961913" cy="8744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806" y="46959"/>
                  </a:moveTo>
                  <a:lnTo>
                    <a:pt x="111806" y="46959"/>
                  </a:lnTo>
                  <a:cubicBezTo>
                    <a:pt x="101105" y="46959"/>
                    <a:pt x="101105" y="46959"/>
                    <a:pt x="101105" y="46959"/>
                  </a:cubicBezTo>
                  <a:cubicBezTo>
                    <a:pt x="101105" y="12122"/>
                    <a:pt x="101105" y="12122"/>
                    <a:pt x="101105" y="12122"/>
                  </a:cubicBezTo>
                  <a:cubicBezTo>
                    <a:pt x="101105" y="5204"/>
                    <a:pt x="96312" y="0"/>
                    <a:pt x="90404" y="0"/>
                  </a:cubicBezTo>
                  <a:cubicBezTo>
                    <a:pt x="11035" y="0"/>
                    <a:pt x="11035" y="0"/>
                    <a:pt x="11035" y="0"/>
                  </a:cubicBezTo>
                  <a:cubicBezTo>
                    <a:pt x="5127" y="0"/>
                    <a:pt x="0" y="5204"/>
                    <a:pt x="0" y="12122"/>
                  </a:cubicBezTo>
                  <a:cubicBezTo>
                    <a:pt x="0" y="62755"/>
                    <a:pt x="0" y="62755"/>
                    <a:pt x="0" y="62755"/>
                  </a:cubicBezTo>
                  <a:cubicBezTo>
                    <a:pt x="0" y="69673"/>
                    <a:pt x="5127" y="74938"/>
                    <a:pt x="11035" y="74938"/>
                  </a:cubicBezTo>
                  <a:cubicBezTo>
                    <a:pt x="21012" y="74938"/>
                    <a:pt x="21012" y="74938"/>
                    <a:pt x="21012" y="74938"/>
                  </a:cubicBezTo>
                  <a:cubicBezTo>
                    <a:pt x="21012" y="110204"/>
                    <a:pt x="21012" y="110204"/>
                    <a:pt x="21012" y="110204"/>
                  </a:cubicBezTo>
                  <a:cubicBezTo>
                    <a:pt x="21012" y="115469"/>
                    <a:pt x="25081" y="119938"/>
                    <a:pt x="30264" y="119938"/>
                  </a:cubicBezTo>
                  <a:cubicBezTo>
                    <a:pt x="50162" y="119938"/>
                    <a:pt x="50162" y="119938"/>
                    <a:pt x="50162" y="119938"/>
                  </a:cubicBezTo>
                  <a:cubicBezTo>
                    <a:pt x="55346" y="119938"/>
                    <a:pt x="59414" y="115469"/>
                    <a:pt x="59414" y="110204"/>
                  </a:cubicBezTo>
                  <a:cubicBezTo>
                    <a:pt x="59414" y="74938"/>
                    <a:pt x="59414" y="74938"/>
                    <a:pt x="59414" y="74938"/>
                  </a:cubicBezTo>
                  <a:cubicBezTo>
                    <a:pt x="66437" y="74938"/>
                    <a:pt x="66437" y="74938"/>
                    <a:pt x="66437" y="74938"/>
                  </a:cubicBezTo>
                  <a:cubicBezTo>
                    <a:pt x="66437" y="92387"/>
                    <a:pt x="66437" y="92387"/>
                    <a:pt x="66437" y="92387"/>
                  </a:cubicBezTo>
                  <a:cubicBezTo>
                    <a:pt x="66437" y="97224"/>
                    <a:pt x="70116" y="101326"/>
                    <a:pt x="74519" y="101326"/>
                  </a:cubicBezTo>
                  <a:cubicBezTo>
                    <a:pt x="111806" y="101326"/>
                    <a:pt x="111806" y="101326"/>
                    <a:pt x="111806" y="101326"/>
                  </a:cubicBezTo>
                  <a:cubicBezTo>
                    <a:pt x="116265" y="101326"/>
                    <a:pt x="119944" y="97224"/>
                    <a:pt x="119944" y="92387"/>
                  </a:cubicBezTo>
                  <a:cubicBezTo>
                    <a:pt x="119944" y="55897"/>
                    <a:pt x="119944" y="55897"/>
                    <a:pt x="119944" y="55897"/>
                  </a:cubicBezTo>
                  <a:cubicBezTo>
                    <a:pt x="119944" y="51000"/>
                    <a:pt x="116265" y="46959"/>
                    <a:pt x="111806" y="46959"/>
                  </a:cubicBezTo>
                  <a:close/>
                  <a:moveTo>
                    <a:pt x="109577" y="51795"/>
                  </a:moveTo>
                  <a:lnTo>
                    <a:pt x="109577" y="51795"/>
                  </a:lnTo>
                  <a:cubicBezTo>
                    <a:pt x="111082" y="51795"/>
                    <a:pt x="112196" y="53020"/>
                    <a:pt x="112196" y="54673"/>
                  </a:cubicBezTo>
                  <a:cubicBezTo>
                    <a:pt x="112196" y="55897"/>
                    <a:pt x="111082" y="57122"/>
                    <a:pt x="109577" y="57122"/>
                  </a:cubicBezTo>
                  <a:cubicBezTo>
                    <a:pt x="108128" y="57122"/>
                    <a:pt x="107013" y="55897"/>
                    <a:pt x="107013" y="54673"/>
                  </a:cubicBezTo>
                  <a:cubicBezTo>
                    <a:pt x="107013" y="53020"/>
                    <a:pt x="108128" y="51795"/>
                    <a:pt x="109577" y="51795"/>
                  </a:cubicBezTo>
                  <a:close/>
                  <a:moveTo>
                    <a:pt x="114036" y="93979"/>
                  </a:moveTo>
                  <a:lnTo>
                    <a:pt x="114036" y="93979"/>
                  </a:lnTo>
                  <a:cubicBezTo>
                    <a:pt x="72679" y="93979"/>
                    <a:pt x="72679" y="93979"/>
                    <a:pt x="72679" y="93979"/>
                  </a:cubicBezTo>
                  <a:cubicBezTo>
                    <a:pt x="72679" y="61163"/>
                    <a:pt x="72679" y="61163"/>
                    <a:pt x="72679" y="61163"/>
                  </a:cubicBezTo>
                  <a:cubicBezTo>
                    <a:pt x="114036" y="61163"/>
                    <a:pt x="114036" y="61163"/>
                    <a:pt x="114036" y="61163"/>
                  </a:cubicBezTo>
                  <a:lnTo>
                    <a:pt x="114036" y="93979"/>
                  </a:lnTo>
                  <a:close/>
                  <a:moveTo>
                    <a:pt x="102610" y="51795"/>
                  </a:moveTo>
                  <a:lnTo>
                    <a:pt x="102610" y="51795"/>
                  </a:lnTo>
                  <a:cubicBezTo>
                    <a:pt x="104059" y="51795"/>
                    <a:pt x="105174" y="53020"/>
                    <a:pt x="105174" y="54673"/>
                  </a:cubicBezTo>
                  <a:cubicBezTo>
                    <a:pt x="105174" y="55897"/>
                    <a:pt x="104059" y="57122"/>
                    <a:pt x="102610" y="57122"/>
                  </a:cubicBezTo>
                  <a:cubicBezTo>
                    <a:pt x="101105" y="57122"/>
                    <a:pt x="99990" y="55897"/>
                    <a:pt x="99990" y="54673"/>
                  </a:cubicBezTo>
                  <a:cubicBezTo>
                    <a:pt x="99990" y="53020"/>
                    <a:pt x="101105" y="51795"/>
                    <a:pt x="102610" y="51795"/>
                  </a:cubicBezTo>
                  <a:close/>
                  <a:moveTo>
                    <a:pt x="87840" y="6000"/>
                  </a:moveTo>
                  <a:lnTo>
                    <a:pt x="87840" y="6000"/>
                  </a:lnTo>
                  <a:cubicBezTo>
                    <a:pt x="89679" y="6000"/>
                    <a:pt x="91128" y="7653"/>
                    <a:pt x="91128" y="9673"/>
                  </a:cubicBezTo>
                  <a:cubicBezTo>
                    <a:pt x="91128" y="11693"/>
                    <a:pt x="89679" y="13346"/>
                    <a:pt x="87840" y="13346"/>
                  </a:cubicBezTo>
                  <a:cubicBezTo>
                    <a:pt x="86000" y="13346"/>
                    <a:pt x="84496" y="11693"/>
                    <a:pt x="84496" y="9673"/>
                  </a:cubicBezTo>
                  <a:cubicBezTo>
                    <a:pt x="84496" y="7653"/>
                    <a:pt x="86000" y="6000"/>
                    <a:pt x="87840" y="6000"/>
                  </a:cubicBezTo>
                  <a:close/>
                  <a:moveTo>
                    <a:pt x="78588" y="6000"/>
                  </a:moveTo>
                  <a:lnTo>
                    <a:pt x="78588" y="6000"/>
                  </a:lnTo>
                  <a:cubicBezTo>
                    <a:pt x="80427" y="6000"/>
                    <a:pt x="81932" y="7653"/>
                    <a:pt x="81932" y="9673"/>
                  </a:cubicBezTo>
                  <a:cubicBezTo>
                    <a:pt x="81932" y="11693"/>
                    <a:pt x="80427" y="13346"/>
                    <a:pt x="78588" y="13346"/>
                  </a:cubicBezTo>
                  <a:cubicBezTo>
                    <a:pt x="76748" y="13346"/>
                    <a:pt x="75299" y="11693"/>
                    <a:pt x="75299" y="9673"/>
                  </a:cubicBezTo>
                  <a:cubicBezTo>
                    <a:pt x="75299" y="7653"/>
                    <a:pt x="76748" y="6000"/>
                    <a:pt x="78588" y="6000"/>
                  </a:cubicBezTo>
                  <a:close/>
                  <a:moveTo>
                    <a:pt x="40185" y="56265"/>
                  </a:moveTo>
                  <a:lnTo>
                    <a:pt x="40185" y="56265"/>
                  </a:lnTo>
                  <a:cubicBezTo>
                    <a:pt x="40185" y="54673"/>
                    <a:pt x="41300" y="53448"/>
                    <a:pt x="42415" y="53448"/>
                  </a:cubicBezTo>
                  <a:cubicBezTo>
                    <a:pt x="43920" y="53448"/>
                    <a:pt x="44979" y="54673"/>
                    <a:pt x="44979" y="56265"/>
                  </a:cubicBezTo>
                  <a:cubicBezTo>
                    <a:pt x="44979" y="57918"/>
                    <a:pt x="43920" y="59142"/>
                    <a:pt x="42415" y="59142"/>
                  </a:cubicBezTo>
                  <a:cubicBezTo>
                    <a:pt x="41300" y="59142"/>
                    <a:pt x="40185" y="57918"/>
                    <a:pt x="40185" y="56265"/>
                  </a:cubicBezTo>
                  <a:close/>
                  <a:moveTo>
                    <a:pt x="47208" y="56265"/>
                  </a:moveTo>
                  <a:lnTo>
                    <a:pt x="47208" y="56265"/>
                  </a:lnTo>
                  <a:cubicBezTo>
                    <a:pt x="47208" y="54673"/>
                    <a:pt x="48323" y="53448"/>
                    <a:pt x="49437" y="53448"/>
                  </a:cubicBezTo>
                  <a:cubicBezTo>
                    <a:pt x="50887" y="53448"/>
                    <a:pt x="52001" y="54673"/>
                    <a:pt x="52001" y="56265"/>
                  </a:cubicBezTo>
                  <a:cubicBezTo>
                    <a:pt x="52001" y="57918"/>
                    <a:pt x="50887" y="59142"/>
                    <a:pt x="49437" y="59142"/>
                  </a:cubicBezTo>
                  <a:cubicBezTo>
                    <a:pt x="48323" y="59142"/>
                    <a:pt x="47208" y="57918"/>
                    <a:pt x="47208" y="56265"/>
                  </a:cubicBezTo>
                  <a:close/>
                  <a:moveTo>
                    <a:pt x="52392" y="111428"/>
                  </a:moveTo>
                  <a:lnTo>
                    <a:pt x="52392" y="111428"/>
                  </a:lnTo>
                  <a:cubicBezTo>
                    <a:pt x="28035" y="111428"/>
                    <a:pt x="28035" y="111428"/>
                    <a:pt x="28035" y="111428"/>
                  </a:cubicBezTo>
                  <a:cubicBezTo>
                    <a:pt x="28035" y="63979"/>
                    <a:pt x="28035" y="63979"/>
                    <a:pt x="28035" y="63979"/>
                  </a:cubicBezTo>
                  <a:cubicBezTo>
                    <a:pt x="52392" y="63979"/>
                    <a:pt x="52392" y="63979"/>
                    <a:pt x="52392" y="63979"/>
                  </a:cubicBezTo>
                  <a:lnTo>
                    <a:pt x="52392" y="111428"/>
                  </a:lnTo>
                  <a:close/>
                  <a:moveTo>
                    <a:pt x="59414" y="64775"/>
                  </a:moveTo>
                  <a:lnTo>
                    <a:pt x="59414" y="64775"/>
                  </a:lnTo>
                  <a:cubicBezTo>
                    <a:pt x="59414" y="58285"/>
                    <a:pt x="59414" y="58285"/>
                    <a:pt x="59414" y="58285"/>
                  </a:cubicBezTo>
                  <a:cubicBezTo>
                    <a:pt x="59414" y="52653"/>
                    <a:pt x="55346" y="48183"/>
                    <a:pt x="50162" y="48183"/>
                  </a:cubicBezTo>
                  <a:cubicBezTo>
                    <a:pt x="30264" y="48183"/>
                    <a:pt x="30264" y="48183"/>
                    <a:pt x="30264" y="48183"/>
                  </a:cubicBezTo>
                  <a:cubicBezTo>
                    <a:pt x="25081" y="48183"/>
                    <a:pt x="21012" y="52653"/>
                    <a:pt x="21012" y="58285"/>
                  </a:cubicBezTo>
                  <a:cubicBezTo>
                    <a:pt x="21012" y="64775"/>
                    <a:pt x="21012" y="64775"/>
                    <a:pt x="21012" y="64775"/>
                  </a:cubicBezTo>
                  <a:cubicBezTo>
                    <a:pt x="8471" y="64775"/>
                    <a:pt x="8471" y="64775"/>
                    <a:pt x="8471" y="64775"/>
                  </a:cubicBezTo>
                  <a:cubicBezTo>
                    <a:pt x="8471" y="18979"/>
                    <a:pt x="8471" y="18979"/>
                    <a:pt x="8471" y="18979"/>
                  </a:cubicBezTo>
                  <a:cubicBezTo>
                    <a:pt x="93023" y="18979"/>
                    <a:pt x="93023" y="18979"/>
                    <a:pt x="93023" y="18979"/>
                  </a:cubicBezTo>
                  <a:cubicBezTo>
                    <a:pt x="93023" y="46959"/>
                    <a:pt x="93023" y="46959"/>
                    <a:pt x="93023" y="46959"/>
                  </a:cubicBezTo>
                  <a:cubicBezTo>
                    <a:pt x="74519" y="46959"/>
                    <a:pt x="74519" y="46959"/>
                    <a:pt x="74519" y="46959"/>
                  </a:cubicBezTo>
                  <a:cubicBezTo>
                    <a:pt x="70116" y="46959"/>
                    <a:pt x="66437" y="51000"/>
                    <a:pt x="66437" y="55897"/>
                  </a:cubicBezTo>
                  <a:cubicBezTo>
                    <a:pt x="66437" y="64775"/>
                    <a:pt x="66437" y="64775"/>
                    <a:pt x="66437" y="64775"/>
                  </a:cubicBezTo>
                  <a:lnTo>
                    <a:pt x="59414" y="64775"/>
                  </a:lnTo>
                  <a:close/>
                  <a:moveTo>
                    <a:pt x="59414" y="64775"/>
                  </a:moveTo>
                  <a:lnTo>
                    <a:pt x="59414" y="6477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0" name="原创设计师QQ：598969553     _15"/>
          <p:cNvGrpSpPr/>
          <p:nvPr/>
        </p:nvGrpSpPr>
        <p:grpSpPr>
          <a:xfrm>
            <a:off x="7050081" y="1264068"/>
            <a:ext cx="292951" cy="293621"/>
            <a:chOff x="15766848" y="3508425"/>
            <a:chExt cx="821736" cy="823295"/>
          </a:xfrm>
        </p:grpSpPr>
        <p:sp>
          <p:nvSpPr>
            <p:cNvPr id="31" name="Shape 810"/>
            <p:cNvSpPr/>
            <p:nvPr/>
          </p:nvSpPr>
          <p:spPr>
            <a:xfrm>
              <a:off x="15766848" y="3508425"/>
              <a:ext cx="821736" cy="8232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0" y="60173"/>
                  </a:moveTo>
                  <a:lnTo>
                    <a:pt x="119930" y="60173"/>
                  </a:lnTo>
                  <a:cubicBezTo>
                    <a:pt x="119930" y="93279"/>
                    <a:pt x="93186" y="119930"/>
                    <a:pt x="59965" y="119930"/>
                  </a:cubicBezTo>
                  <a:cubicBezTo>
                    <a:pt x="26744" y="119930"/>
                    <a:pt x="0" y="93279"/>
                    <a:pt x="0" y="60173"/>
                  </a:cubicBezTo>
                  <a:cubicBezTo>
                    <a:pt x="0" y="27137"/>
                    <a:pt x="26744" y="0"/>
                    <a:pt x="59965" y="0"/>
                  </a:cubicBezTo>
                  <a:cubicBezTo>
                    <a:pt x="93186" y="0"/>
                    <a:pt x="119930" y="27137"/>
                    <a:pt x="119930" y="60173"/>
                  </a:cubicBezTo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Shape 811"/>
            <p:cNvSpPr/>
            <p:nvPr/>
          </p:nvSpPr>
          <p:spPr>
            <a:xfrm>
              <a:off x="16019690" y="3632655"/>
              <a:ext cx="313945" cy="5811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113" y="0"/>
                  </a:moveTo>
                  <a:lnTo>
                    <a:pt x="115113" y="0"/>
                  </a:lnTo>
                  <a:cubicBezTo>
                    <a:pt x="86334" y="0"/>
                    <a:pt x="86334" y="0"/>
                    <a:pt x="86334" y="0"/>
                  </a:cubicBezTo>
                  <a:cubicBezTo>
                    <a:pt x="53936" y="0"/>
                    <a:pt x="33484" y="11114"/>
                    <a:pt x="33484" y="29311"/>
                  </a:cubicBezTo>
                  <a:cubicBezTo>
                    <a:pt x="33484" y="42983"/>
                    <a:pt x="33484" y="42983"/>
                    <a:pt x="33484" y="42983"/>
                  </a:cubicBezTo>
                  <a:cubicBezTo>
                    <a:pt x="4886" y="42983"/>
                    <a:pt x="4886" y="42983"/>
                    <a:pt x="4886" y="42983"/>
                  </a:cubicBezTo>
                  <a:cubicBezTo>
                    <a:pt x="2352" y="42983"/>
                    <a:pt x="0" y="43672"/>
                    <a:pt x="0" y="45639"/>
                  </a:cubicBezTo>
                  <a:cubicBezTo>
                    <a:pt x="0" y="65114"/>
                    <a:pt x="0" y="65114"/>
                    <a:pt x="0" y="65114"/>
                  </a:cubicBezTo>
                  <a:cubicBezTo>
                    <a:pt x="0" y="66491"/>
                    <a:pt x="2352" y="67770"/>
                    <a:pt x="4886" y="67770"/>
                  </a:cubicBezTo>
                  <a:cubicBezTo>
                    <a:pt x="33484" y="67770"/>
                    <a:pt x="33484" y="67770"/>
                    <a:pt x="33484" y="67770"/>
                  </a:cubicBezTo>
                  <a:cubicBezTo>
                    <a:pt x="33484" y="117245"/>
                    <a:pt x="33484" y="117245"/>
                    <a:pt x="33484" y="117245"/>
                  </a:cubicBezTo>
                  <a:cubicBezTo>
                    <a:pt x="33484" y="118524"/>
                    <a:pt x="36018" y="119901"/>
                    <a:pt x="38371" y="119901"/>
                  </a:cubicBezTo>
                  <a:cubicBezTo>
                    <a:pt x="75475" y="119901"/>
                    <a:pt x="75475" y="119901"/>
                    <a:pt x="75475" y="119901"/>
                  </a:cubicBezTo>
                  <a:cubicBezTo>
                    <a:pt x="77828" y="119901"/>
                    <a:pt x="80361" y="118524"/>
                    <a:pt x="80361" y="117245"/>
                  </a:cubicBezTo>
                  <a:cubicBezTo>
                    <a:pt x="80361" y="67770"/>
                    <a:pt x="80361" y="67770"/>
                    <a:pt x="80361" y="67770"/>
                  </a:cubicBezTo>
                  <a:cubicBezTo>
                    <a:pt x="113846" y="67770"/>
                    <a:pt x="113846" y="67770"/>
                    <a:pt x="113846" y="67770"/>
                  </a:cubicBezTo>
                  <a:cubicBezTo>
                    <a:pt x="116199" y="67770"/>
                    <a:pt x="118733" y="66491"/>
                    <a:pt x="118733" y="65114"/>
                  </a:cubicBezTo>
                  <a:cubicBezTo>
                    <a:pt x="118733" y="45639"/>
                    <a:pt x="118733" y="45639"/>
                    <a:pt x="118733" y="45639"/>
                  </a:cubicBezTo>
                  <a:cubicBezTo>
                    <a:pt x="118733" y="44950"/>
                    <a:pt x="117466" y="44262"/>
                    <a:pt x="117466" y="43672"/>
                  </a:cubicBezTo>
                  <a:cubicBezTo>
                    <a:pt x="116199" y="42983"/>
                    <a:pt x="115113" y="42983"/>
                    <a:pt x="113846" y="42983"/>
                  </a:cubicBezTo>
                  <a:cubicBezTo>
                    <a:pt x="80361" y="42983"/>
                    <a:pt x="80361" y="42983"/>
                    <a:pt x="80361" y="42983"/>
                  </a:cubicBezTo>
                  <a:cubicBezTo>
                    <a:pt x="80361" y="31278"/>
                    <a:pt x="80361" y="31278"/>
                    <a:pt x="80361" y="31278"/>
                  </a:cubicBezTo>
                  <a:cubicBezTo>
                    <a:pt x="80361" y="26065"/>
                    <a:pt x="82714" y="22819"/>
                    <a:pt x="95927" y="22819"/>
                  </a:cubicBezTo>
                  <a:cubicBezTo>
                    <a:pt x="115113" y="22819"/>
                    <a:pt x="115113" y="22819"/>
                    <a:pt x="115113" y="22819"/>
                  </a:cubicBezTo>
                  <a:cubicBezTo>
                    <a:pt x="117466" y="22819"/>
                    <a:pt x="119819" y="22131"/>
                    <a:pt x="119819" y="20163"/>
                  </a:cubicBezTo>
                  <a:cubicBezTo>
                    <a:pt x="119819" y="1967"/>
                    <a:pt x="119819" y="1967"/>
                    <a:pt x="119819" y="1967"/>
                  </a:cubicBezTo>
                  <a:cubicBezTo>
                    <a:pt x="119819" y="688"/>
                    <a:pt x="117466" y="0"/>
                    <a:pt x="115113" y="0"/>
                  </a:cubicBezTo>
                  <a:close/>
                  <a:moveTo>
                    <a:pt x="115113" y="0"/>
                  </a:moveTo>
                  <a:lnTo>
                    <a:pt x="115113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" name="原创设计师QQ：598969553     _16"/>
          <p:cNvGrpSpPr/>
          <p:nvPr/>
        </p:nvGrpSpPr>
        <p:grpSpPr>
          <a:xfrm>
            <a:off x="6099869" y="2226035"/>
            <a:ext cx="300463" cy="300380"/>
            <a:chOff x="13101475" y="6205716"/>
            <a:chExt cx="842806" cy="842245"/>
          </a:xfrm>
        </p:grpSpPr>
        <p:sp>
          <p:nvSpPr>
            <p:cNvPr id="34" name="Shape 813"/>
            <p:cNvSpPr/>
            <p:nvPr/>
          </p:nvSpPr>
          <p:spPr>
            <a:xfrm>
              <a:off x="13101475" y="6205716"/>
              <a:ext cx="842806" cy="8422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2" y="59762"/>
                  </a:moveTo>
                  <a:lnTo>
                    <a:pt x="119932" y="59762"/>
                  </a:lnTo>
                  <a:cubicBezTo>
                    <a:pt x="119932" y="93001"/>
                    <a:pt x="93001" y="119932"/>
                    <a:pt x="59762" y="119932"/>
                  </a:cubicBezTo>
                  <a:cubicBezTo>
                    <a:pt x="26930" y="119932"/>
                    <a:pt x="0" y="93001"/>
                    <a:pt x="0" y="59762"/>
                  </a:cubicBezTo>
                  <a:cubicBezTo>
                    <a:pt x="0" y="26930"/>
                    <a:pt x="26930" y="0"/>
                    <a:pt x="59762" y="0"/>
                  </a:cubicBezTo>
                  <a:cubicBezTo>
                    <a:pt x="93001" y="0"/>
                    <a:pt x="119932" y="26930"/>
                    <a:pt x="119932" y="59762"/>
                  </a:cubicBezTo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814"/>
            <p:cNvSpPr/>
            <p:nvPr/>
          </p:nvSpPr>
          <p:spPr>
            <a:xfrm>
              <a:off x="13274251" y="6376269"/>
              <a:ext cx="501469" cy="501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89" y="52827"/>
                  </a:moveTo>
                  <a:lnTo>
                    <a:pt x="119089" y="52827"/>
                  </a:lnTo>
                  <a:cubicBezTo>
                    <a:pt x="112258" y="50550"/>
                    <a:pt x="112258" y="50550"/>
                    <a:pt x="112258" y="50550"/>
                  </a:cubicBezTo>
                  <a:cubicBezTo>
                    <a:pt x="110777" y="43036"/>
                    <a:pt x="108500" y="36204"/>
                    <a:pt x="104060" y="30170"/>
                  </a:cubicBezTo>
                  <a:cubicBezTo>
                    <a:pt x="107020" y="22656"/>
                    <a:pt x="107020" y="22656"/>
                    <a:pt x="107020" y="22656"/>
                  </a:cubicBezTo>
                  <a:cubicBezTo>
                    <a:pt x="107020" y="22656"/>
                    <a:pt x="107020" y="22656"/>
                    <a:pt x="107020" y="21973"/>
                  </a:cubicBezTo>
                  <a:cubicBezTo>
                    <a:pt x="102466" y="17419"/>
                    <a:pt x="102466" y="17419"/>
                    <a:pt x="102466" y="17419"/>
                  </a:cubicBezTo>
                  <a:cubicBezTo>
                    <a:pt x="98026" y="12865"/>
                    <a:pt x="98026" y="12865"/>
                    <a:pt x="98026" y="12865"/>
                  </a:cubicBezTo>
                  <a:lnTo>
                    <a:pt x="97229" y="12865"/>
                  </a:lnTo>
                  <a:cubicBezTo>
                    <a:pt x="90398" y="15939"/>
                    <a:pt x="90398" y="15939"/>
                    <a:pt x="90398" y="15939"/>
                  </a:cubicBezTo>
                  <a:cubicBezTo>
                    <a:pt x="84364" y="12068"/>
                    <a:pt x="77647" y="9108"/>
                    <a:pt x="70018" y="7628"/>
                  </a:cubicBezTo>
                  <a:cubicBezTo>
                    <a:pt x="67058" y="0"/>
                    <a:pt x="67058" y="0"/>
                    <a:pt x="67058" y="0"/>
                  </a:cubicBezTo>
                  <a:lnTo>
                    <a:pt x="66261" y="0"/>
                  </a:lnTo>
                  <a:cubicBezTo>
                    <a:pt x="60227" y="0"/>
                    <a:pt x="60227" y="0"/>
                    <a:pt x="60227" y="0"/>
                  </a:cubicBezTo>
                  <a:cubicBezTo>
                    <a:pt x="53510" y="0"/>
                    <a:pt x="53510" y="0"/>
                    <a:pt x="53510" y="0"/>
                  </a:cubicBezTo>
                  <a:lnTo>
                    <a:pt x="52713" y="0"/>
                  </a:lnTo>
                  <a:cubicBezTo>
                    <a:pt x="50436" y="7628"/>
                    <a:pt x="50436" y="7628"/>
                    <a:pt x="50436" y="7628"/>
                  </a:cubicBezTo>
                  <a:cubicBezTo>
                    <a:pt x="42922" y="8311"/>
                    <a:pt x="36091" y="11385"/>
                    <a:pt x="30056" y="15939"/>
                  </a:cubicBezTo>
                  <a:cubicBezTo>
                    <a:pt x="22542" y="12865"/>
                    <a:pt x="22542" y="12865"/>
                    <a:pt x="22542" y="12865"/>
                  </a:cubicBezTo>
                  <a:lnTo>
                    <a:pt x="21859" y="12865"/>
                  </a:lnTo>
                  <a:cubicBezTo>
                    <a:pt x="17305" y="17419"/>
                    <a:pt x="17305" y="17419"/>
                    <a:pt x="17305" y="17419"/>
                  </a:cubicBezTo>
                  <a:cubicBezTo>
                    <a:pt x="12751" y="21973"/>
                    <a:pt x="12751" y="21973"/>
                    <a:pt x="12751" y="21973"/>
                  </a:cubicBezTo>
                  <a:lnTo>
                    <a:pt x="12751" y="22656"/>
                  </a:lnTo>
                  <a:cubicBezTo>
                    <a:pt x="15825" y="29487"/>
                    <a:pt x="15825" y="29487"/>
                    <a:pt x="15825" y="29487"/>
                  </a:cubicBezTo>
                  <a:cubicBezTo>
                    <a:pt x="11271" y="35521"/>
                    <a:pt x="8994" y="42239"/>
                    <a:pt x="7514" y="49867"/>
                  </a:cubicBezTo>
                  <a:cubicBezTo>
                    <a:pt x="0" y="52827"/>
                    <a:pt x="0" y="52827"/>
                    <a:pt x="0" y="52827"/>
                  </a:cubicBezTo>
                  <a:cubicBezTo>
                    <a:pt x="0" y="52827"/>
                    <a:pt x="0" y="52827"/>
                    <a:pt x="0" y="53624"/>
                  </a:cubicBezTo>
                  <a:cubicBezTo>
                    <a:pt x="0" y="59658"/>
                    <a:pt x="0" y="59658"/>
                    <a:pt x="0" y="59658"/>
                  </a:cubicBezTo>
                  <a:cubicBezTo>
                    <a:pt x="0" y="66375"/>
                    <a:pt x="0" y="66375"/>
                    <a:pt x="0" y="66375"/>
                  </a:cubicBezTo>
                  <a:lnTo>
                    <a:pt x="0" y="66375"/>
                  </a:lnTo>
                  <a:cubicBezTo>
                    <a:pt x="7514" y="69449"/>
                    <a:pt x="7514" y="69449"/>
                    <a:pt x="7514" y="69449"/>
                  </a:cubicBezTo>
                  <a:cubicBezTo>
                    <a:pt x="8197" y="76963"/>
                    <a:pt x="11271" y="83681"/>
                    <a:pt x="15825" y="89715"/>
                  </a:cubicBezTo>
                  <a:cubicBezTo>
                    <a:pt x="12751" y="97343"/>
                    <a:pt x="12751" y="97343"/>
                    <a:pt x="12751" y="97343"/>
                  </a:cubicBezTo>
                  <a:cubicBezTo>
                    <a:pt x="12068" y="97343"/>
                    <a:pt x="12751" y="97343"/>
                    <a:pt x="12751" y="98026"/>
                  </a:cubicBezTo>
                  <a:cubicBezTo>
                    <a:pt x="17305" y="102580"/>
                    <a:pt x="17305" y="102580"/>
                    <a:pt x="17305" y="102580"/>
                  </a:cubicBezTo>
                  <a:cubicBezTo>
                    <a:pt x="21859" y="107134"/>
                    <a:pt x="21859" y="107134"/>
                    <a:pt x="21859" y="107134"/>
                  </a:cubicBezTo>
                  <a:cubicBezTo>
                    <a:pt x="21859" y="107134"/>
                    <a:pt x="21859" y="107134"/>
                    <a:pt x="22542" y="107134"/>
                  </a:cubicBezTo>
                  <a:cubicBezTo>
                    <a:pt x="29373" y="104060"/>
                    <a:pt x="29373" y="104060"/>
                    <a:pt x="29373" y="104060"/>
                  </a:cubicBezTo>
                  <a:cubicBezTo>
                    <a:pt x="35407" y="107817"/>
                    <a:pt x="42125" y="110891"/>
                    <a:pt x="49753" y="112371"/>
                  </a:cubicBezTo>
                  <a:cubicBezTo>
                    <a:pt x="52713" y="119203"/>
                    <a:pt x="52713" y="119203"/>
                    <a:pt x="52713" y="119203"/>
                  </a:cubicBezTo>
                  <a:cubicBezTo>
                    <a:pt x="52713" y="119886"/>
                    <a:pt x="52713" y="119886"/>
                    <a:pt x="53510" y="119886"/>
                  </a:cubicBezTo>
                  <a:cubicBezTo>
                    <a:pt x="59544" y="119886"/>
                    <a:pt x="59544" y="119886"/>
                    <a:pt x="59544" y="119886"/>
                  </a:cubicBezTo>
                  <a:cubicBezTo>
                    <a:pt x="66261" y="119886"/>
                    <a:pt x="66261" y="119886"/>
                    <a:pt x="66261" y="119886"/>
                  </a:cubicBezTo>
                  <a:cubicBezTo>
                    <a:pt x="66261" y="119886"/>
                    <a:pt x="66261" y="119886"/>
                    <a:pt x="66261" y="119203"/>
                  </a:cubicBezTo>
                  <a:cubicBezTo>
                    <a:pt x="69335" y="112371"/>
                    <a:pt x="69335" y="112371"/>
                    <a:pt x="69335" y="112371"/>
                  </a:cubicBezTo>
                  <a:cubicBezTo>
                    <a:pt x="76850" y="110891"/>
                    <a:pt x="83681" y="108614"/>
                    <a:pt x="89715" y="104060"/>
                  </a:cubicBezTo>
                  <a:cubicBezTo>
                    <a:pt x="96432" y="107134"/>
                    <a:pt x="96432" y="107134"/>
                    <a:pt x="96432" y="107134"/>
                  </a:cubicBezTo>
                  <a:cubicBezTo>
                    <a:pt x="97229" y="107134"/>
                    <a:pt x="97229" y="107134"/>
                    <a:pt x="97229" y="107134"/>
                  </a:cubicBezTo>
                  <a:cubicBezTo>
                    <a:pt x="101783" y="102580"/>
                    <a:pt x="101783" y="102580"/>
                    <a:pt x="101783" y="102580"/>
                  </a:cubicBezTo>
                  <a:cubicBezTo>
                    <a:pt x="106223" y="98026"/>
                    <a:pt x="106223" y="98026"/>
                    <a:pt x="106223" y="98026"/>
                  </a:cubicBezTo>
                  <a:cubicBezTo>
                    <a:pt x="107020" y="98026"/>
                    <a:pt x="107020" y="97343"/>
                    <a:pt x="107020" y="97343"/>
                  </a:cubicBezTo>
                  <a:cubicBezTo>
                    <a:pt x="104060" y="90512"/>
                    <a:pt x="104060" y="90512"/>
                    <a:pt x="104060" y="90512"/>
                  </a:cubicBezTo>
                  <a:cubicBezTo>
                    <a:pt x="107817" y="84478"/>
                    <a:pt x="110777" y="77760"/>
                    <a:pt x="112258" y="70132"/>
                  </a:cubicBezTo>
                  <a:cubicBezTo>
                    <a:pt x="119089" y="67172"/>
                    <a:pt x="119089" y="67172"/>
                    <a:pt x="119089" y="67172"/>
                  </a:cubicBezTo>
                  <a:cubicBezTo>
                    <a:pt x="119886" y="67172"/>
                    <a:pt x="119886" y="67172"/>
                    <a:pt x="119886" y="66375"/>
                  </a:cubicBezTo>
                  <a:cubicBezTo>
                    <a:pt x="119886" y="60341"/>
                    <a:pt x="119886" y="60341"/>
                    <a:pt x="119886" y="60341"/>
                  </a:cubicBezTo>
                  <a:cubicBezTo>
                    <a:pt x="119886" y="53624"/>
                    <a:pt x="119886" y="53624"/>
                    <a:pt x="119886" y="53624"/>
                  </a:cubicBezTo>
                  <a:cubicBezTo>
                    <a:pt x="119886" y="53624"/>
                    <a:pt x="119886" y="53624"/>
                    <a:pt x="119089" y="52827"/>
                  </a:cubicBezTo>
                  <a:close/>
                  <a:moveTo>
                    <a:pt x="59544" y="92789"/>
                  </a:moveTo>
                  <a:lnTo>
                    <a:pt x="59544" y="92789"/>
                  </a:lnTo>
                  <a:cubicBezTo>
                    <a:pt x="42125" y="92789"/>
                    <a:pt x="27096" y="77760"/>
                    <a:pt x="27096" y="59658"/>
                  </a:cubicBezTo>
                  <a:cubicBezTo>
                    <a:pt x="27096" y="42239"/>
                    <a:pt x="42125" y="27210"/>
                    <a:pt x="59544" y="27210"/>
                  </a:cubicBezTo>
                  <a:cubicBezTo>
                    <a:pt x="77647" y="27210"/>
                    <a:pt x="91992" y="42239"/>
                    <a:pt x="91992" y="59658"/>
                  </a:cubicBezTo>
                  <a:cubicBezTo>
                    <a:pt x="91992" y="77760"/>
                    <a:pt x="77647" y="92789"/>
                    <a:pt x="59544" y="9278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6" name="原创设计师QQ：598969553     _17"/>
          <p:cNvGrpSpPr/>
          <p:nvPr/>
        </p:nvGrpSpPr>
        <p:grpSpPr>
          <a:xfrm>
            <a:off x="5584685" y="2584478"/>
            <a:ext cx="625713" cy="625542"/>
            <a:chOff x="19502584" y="4333825"/>
            <a:chExt cx="1755142" cy="1753976"/>
          </a:xfrm>
        </p:grpSpPr>
        <p:sp>
          <p:nvSpPr>
            <p:cNvPr id="37" name="Shape 816"/>
            <p:cNvSpPr/>
            <p:nvPr/>
          </p:nvSpPr>
          <p:spPr>
            <a:xfrm>
              <a:off x="19502584" y="4333825"/>
              <a:ext cx="1755142" cy="17539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7" y="60081"/>
                  </a:moveTo>
                  <a:lnTo>
                    <a:pt x="119967" y="60081"/>
                  </a:lnTo>
                  <a:cubicBezTo>
                    <a:pt x="119967" y="93173"/>
                    <a:pt x="93166" y="119967"/>
                    <a:pt x="60097" y="119967"/>
                  </a:cubicBezTo>
                  <a:cubicBezTo>
                    <a:pt x="26800" y="119967"/>
                    <a:pt x="0" y="93173"/>
                    <a:pt x="0" y="60081"/>
                  </a:cubicBezTo>
                  <a:cubicBezTo>
                    <a:pt x="0" y="26826"/>
                    <a:pt x="26800" y="0"/>
                    <a:pt x="60097" y="0"/>
                  </a:cubicBezTo>
                  <a:cubicBezTo>
                    <a:pt x="93166" y="0"/>
                    <a:pt x="119967" y="26826"/>
                    <a:pt x="119967" y="60081"/>
                  </a:cubicBezTo>
                </a:path>
              </a:pathLst>
            </a:custGeom>
            <a:solidFill>
              <a:srgbClr val="4CBAD5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Shape 817"/>
            <p:cNvSpPr/>
            <p:nvPr/>
          </p:nvSpPr>
          <p:spPr>
            <a:xfrm>
              <a:off x="19886062" y="4717046"/>
              <a:ext cx="988189" cy="9875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173" y="0"/>
                  </a:moveTo>
                  <a:lnTo>
                    <a:pt x="60173" y="0"/>
                  </a:lnTo>
                  <a:cubicBezTo>
                    <a:pt x="26846" y="0"/>
                    <a:pt x="0" y="26801"/>
                    <a:pt x="0" y="60144"/>
                  </a:cubicBezTo>
                  <a:cubicBezTo>
                    <a:pt x="0" y="93140"/>
                    <a:pt x="26846" y="119942"/>
                    <a:pt x="60173" y="119942"/>
                  </a:cubicBezTo>
                  <a:cubicBezTo>
                    <a:pt x="93095" y="119942"/>
                    <a:pt x="119942" y="93140"/>
                    <a:pt x="119942" y="60144"/>
                  </a:cubicBezTo>
                  <a:cubicBezTo>
                    <a:pt x="119942" y="26801"/>
                    <a:pt x="93095" y="0"/>
                    <a:pt x="60173" y="0"/>
                  </a:cubicBezTo>
                  <a:close/>
                  <a:moveTo>
                    <a:pt x="95062" y="55976"/>
                  </a:moveTo>
                  <a:lnTo>
                    <a:pt x="95062" y="55976"/>
                  </a:lnTo>
                  <a:cubicBezTo>
                    <a:pt x="94657" y="48683"/>
                    <a:pt x="93500" y="41736"/>
                    <a:pt x="91591" y="34848"/>
                  </a:cubicBezTo>
                  <a:cubicBezTo>
                    <a:pt x="95409" y="33690"/>
                    <a:pt x="99228" y="32185"/>
                    <a:pt x="102700" y="30622"/>
                  </a:cubicBezTo>
                  <a:cubicBezTo>
                    <a:pt x="107675" y="37916"/>
                    <a:pt x="111147" y="46367"/>
                    <a:pt x="111899" y="55976"/>
                  </a:cubicBezTo>
                  <a:lnTo>
                    <a:pt x="95062" y="55976"/>
                  </a:lnTo>
                  <a:close/>
                  <a:moveTo>
                    <a:pt x="86615" y="55976"/>
                  </a:moveTo>
                  <a:lnTo>
                    <a:pt x="86615" y="55976"/>
                  </a:lnTo>
                  <a:cubicBezTo>
                    <a:pt x="64397" y="55976"/>
                    <a:pt x="64397" y="55976"/>
                    <a:pt x="64397" y="55976"/>
                  </a:cubicBezTo>
                  <a:cubicBezTo>
                    <a:pt x="64397" y="40231"/>
                    <a:pt x="64397" y="40231"/>
                    <a:pt x="64397" y="40231"/>
                  </a:cubicBezTo>
                  <a:cubicBezTo>
                    <a:pt x="71282" y="39826"/>
                    <a:pt x="77762" y="38668"/>
                    <a:pt x="83895" y="37163"/>
                  </a:cubicBezTo>
                  <a:cubicBezTo>
                    <a:pt x="85458" y="43299"/>
                    <a:pt x="86615" y="49435"/>
                    <a:pt x="86615" y="55976"/>
                  </a:cubicBezTo>
                  <a:close/>
                  <a:moveTo>
                    <a:pt x="64397" y="31780"/>
                  </a:moveTo>
                  <a:lnTo>
                    <a:pt x="64397" y="31780"/>
                  </a:lnTo>
                  <a:cubicBezTo>
                    <a:pt x="64397" y="8393"/>
                    <a:pt x="64397" y="8393"/>
                    <a:pt x="64397" y="8393"/>
                  </a:cubicBezTo>
                  <a:cubicBezTo>
                    <a:pt x="66306" y="8393"/>
                    <a:pt x="68216" y="8798"/>
                    <a:pt x="70125" y="9204"/>
                  </a:cubicBezTo>
                  <a:cubicBezTo>
                    <a:pt x="74696" y="14934"/>
                    <a:pt x="78572" y="21823"/>
                    <a:pt x="81639" y="29522"/>
                  </a:cubicBezTo>
                  <a:cubicBezTo>
                    <a:pt x="75853" y="30622"/>
                    <a:pt x="70530" y="31780"/>
                    <a:pt x="64397" y="31780"/>
                  </a:cubicBezTo>
                  <a:close/>
                  <a:moveTo>
                    <a:pt x="56297" y="32185"/>
                  </a:moveTo>
                  <a:lnTo>
                    <a:pt x="56297" y="32185"/>
                  </a:lnTo>
                  <a:cubicBezTo>
                    <a:pt x="50568" y="31780"/>
                    <a:pt x="44840" y="31027"/>
                    <a:pt x="39459" y="29869"/>
                  </a:cubicBezTo>
                  <a:cubicBezTo>
                    <a:pt x="42121" y="21823"/>
                    <a:pt x="46345" y="14934"/>
                    <a:pt x="51321" y="8798"/>
                  </a:cubicBezTo>
                  <a:cubicBezTo>
                    <a:pt x="52883" y="8798"/>
                    <a:pt x="54387" y="8393"/>
                    <a:pt x="56297" y="8393"/>
                  </a:cubicBezTo>
                  <a:lnTo>
                    <a:pt x="56297" y="32185"/>
                  </a:lnTo>
                  <a:close/>
                  <a:moveTo>
                    <a:pt x="56297" y="40231"/>
                  </a:moveTo>
                  <a:lnTo>
                    <a:pt x="56297" y="40231"/>
                  </a:lnTo>
                  <a:cubicBezTo>
                    <a:pt x="56297" y="55976"/>
                    <a:pt x="56297" y="55976"/>
                    <a:pt x="56297" y="55976"/>
                  </a:cubicBezTo>
                  <a:cubicBezTo>
                    <a:pt x="34079" y="55976"/>
                    <a:pt x="34079" y="55976"/>
                    <a:pt x="34079" y="55976"/>
                  </a:cubicBezTo>
                  <a:cubicBezTo>
                    <a:pt x="34484" y="49435"/>
                    <a:pt x="35236" y="43299"/>
                    <a:pt x="36798" y="37568"/>
                  </a:cubicBezTo>
                  <a:cubicBezTo>
                    <a:pt x="42931" y="39073"/>
                    <a:pt x="49411" y="39826"/>
                    <a:pt x="56297" y="40231"/>
                  </a:cubicBezTo>
                  <a:close/>
                  <a:moveTo>
                    <a:pt x="26036" y="55976"/>
                  </a:moveTo>
                  <a:lnTo>
                    <a:pt x="26036" y="55976"/>
                  </a:lnTo>
                  <a:cubicBezTo>
                    <a:pt x="8447" y="55976"/>
                    <a:pt x="8447" y="55976"/>
                    <a:pt x="8447" y="55976"/>
                  </a:cubicBezTo>
                  <a:cubicBezTo>
                    <a:pt x="9199" y="46772"/>
                    <a:pt x="12266" y="38321"/>
                    <a:pt x="17242" y="31027"/>
                  </a:cubicBezTo>
                  <a:cubicBezTo>
                    <a:pt x="21060" y="32532"/>
                    <a:pt x="24879" y="34500"/>
                    <a:pt x="29103" y="35600"/>
                  </a:cubicBezTo>
                  <a:cubicBezTo>
                    <a:pt x="27193" y="42141"/>
                    <a:pt x="26441" y="48683"/>
                    <a:pt x="26036" y="55976"/>
                  </a:cubicBezTo>
                  <a:close/>
                  <a:moveTo>
                    <a:pt x="26036" y="64023"/>
                  </a:moveTo>
                  <a:lnTo>
                    <a:pt x="26036" y="64023"/>
                  </a:lnTo>
                  <a:cubicBezTo>
                    <a:pt x="26441" y="70911"/>
                    <a:pt x="27193" y="77395"/>
                    <a:pt x="28756" y="83531"/>
                  </a:cubicBezTo>
                  <a:cubicBezTo>
                    <a:pt x="24532" y="85094"/>
                    <a:pt x="20713" y="86599"/>
                    <a:pt x="16837" y="88509"/>
                  </a:cubicBezTo>
                  <a:cubicBezTo>
                    <a:pt x="11861" y="81273"/>
                    <a:pt x="9199" y="72821"/>
                    <a:pt x="8447" y="64023"/>
                  </a:cubicBezTo>
                  <a:lnTo>
                    <a:pt x="26036" y="64023"/>
                  </a:lnTo>
                  <a:close/>
                  <a:moveTo>
                    <a:pt x="34079" y="64023"/>
                  </a:moveTo>
                  <a:lnTo>
                    <a:pt x="34079" y="64023"/>
                  </a:lnTo>
                  <a:cubicBezTo>
                    <a:pt x="56297" y="64023"/>
                    <a:pt x="56297" y="64023"/>
                    <a:pt x="56297" y="64023"/>
                  </a:cubicBezTo>
                  <a:cubicBezTo>
                    <a:pt x="56297" y="78958"/>
                    <a:pt x="56297" y="78958"/>
                    <a:pt x="56297" y="78958"/>
                  </a:cubicBezTo>
                  <a:cubicBezTo>
                    <a:pt x="49411" y="78958"/>
                    <a:pt x="42931" y="79710"/>
                    <a:pt x="36798" y="81273"/>
                  </a:cubicBezTo>
                  <a:cubicBezTo>
                    <a:pt x="35236" y="75890"/>
                    <a:pt x="34484" y="70159"/>
                    <a:pt x="34079" y="64023"/>
                  </a:cubicBezTo>
                  <a:close/>
                  <a:moveTo>
                    <a:pt x="56297" y="87004"/>
                  </a:moveTo>
                  <a:lnTo>
                    <a:pt x="56297" y="87004"/>
                  </a:lnTo>
                  <a:cubicBezTo>
                    <a:pt x="56297" y="111895"/>
                    <a:pt x="56297" y="111895"/>
                    <a:pt x="56297" y="111895"/>
                  </a:cubicBezTo>
                  <a:cubicBezTo>
                    <a:pt x="54387" y="111548"/>
                    <a:pt x="52883" y="111548"/>
                    <a:pt x="51321" y="111143"/>
                  </a:cubicBezTo>
                  <a:cubicBezTo>
                    <a:pt x="45998" y="105007"/>
                    <a:pt x="41774" y="97366"/>
                    <a:pt x="39054" y="89319"/>
                  </a:cubicBezTo>
                  <a:cubicBezTo>
                    <a:pt x="44435" y="87756"/>
                    <a:pt x="50163" y="87004"/>
                    <a:pt x="56297" y="87004"/>
                  </a:cubicBezTo>
                  <a:close/>
                  <a:moveTo>
                    <a:pt x="64397" y="87004"/>
                  </a:moveTo>
                  <a:lnTo>
                    <a:pt x="64397" y="87004"/>
                  </a:lnTo>
                  <a:cubicBezTo>
                    <a:pt x="70530" y="87409"/>
                    <a:pt x="76258" y="88162"/>
                    <a:pt x="81986" y="89667"/>
                  </a:cubicBezTo>
                  <a:cubicBezTo>
                    <a:pt x="78919" y="97713"/>
                    <a:pt x="75101" y="105007"/>
                    <a:pt x="70125" y="110738"/>
                  </a:cubicBezTo>
                  <a:cubicBezTo>
                    <a:pt x="68216" y="111143"/>
                    <a:pt x="66306" y="111548"/>
                    <a:pt x="64397" y="111895"/>
                  </a:cubicBezTo>
                  <a:lnTo>
                    <a:pt x="64397" y="87004"/>
                  </a:lnTo>
                  <a:close/>
                  <a:moveTo>
                    <a:pt x="64397" y="78958"/>
                  </a:moveTo>
                  <a:lnTo>
                    <a:pt x="64397" y="78958"/>
                  </a:lnTo>
                  <a:cubicBezTo>
                    <a:pt x="64397" y="64023"/>
                    <a:pt x="64397" y="64023"/>
                    <a:pt x="64397" y="64023"/>
                  </a:cubicBezTo>
                  <a:cubicBezTo>
                    <a:pt x="86615" y="64023"/>
                    <a:pt x="86615" y="64023"/>
                    <a:pt x="86615" y="64023"/>
                  </a:cubicBezTo>
                  <a:cubicBezTo>
                    <a:pt x="86615" y="70159"/>
                    <a:pt x="85458" y="76295"/>
                    <a:pt x="84300" y="81620"/>
                  </a:cubicBezTo>
                  <a:cubicBezTo>
                    <a:pt x="77762" y="80115"/>
                    <a:pt x="71282" y="79363"/>
                    <a:pt x="64397" y="78958"/>
                  </a:cubicBezTo>
                  <a:close/>
                  <a:moveTo>
                    <a:pt x="95062" y="64023"/>
                  </a:moveTo>
                  <a:lnTo>
                    <a:pt x="95062" y="64023"/>
                  </a:lnTo>
                  <a:cubicBezTo>
                    <a:pt x="111899" y="64023"/>
                    <a:pt x="111899" y="64023"/>
                    <a:pt x="111899" y="64023"/>
                  </a:cubicBezTo>
                  <a:cubicBezTo>
                    <a:pt x="111147" y="73227"/>
                    <a:pt x="108081" y="81620"/>
                    <a:pt x="103105" y="88914"/>
                  </a:cubicBezTo>
                  <a:cubicBezTo>
                    <a:pt x="99633" y="87004"/>
                    <a:pt x="95814" y="85441"/>
                    <a:pt x="91996" y="84341"/>
                  </a:cubicBezTo>
                  <a:cubicBezTo>
                    <a:pt x="93500" y="77800"/>
                    <a:pt x="94657" y="70911"/>
                    <a:pt x="95062" y="64023"/>
                  </a:cubicBezTo>
                  <a:close/>
                  <a:moveTo>
                    <a:pt x="97319" y="24138"/>
                  </a:moveTo>
                  <a:lnTo>
                    <a:pt x="97319" y="24138"/>
                  </a:lnTo>
                  <a:cubicBezTo>
                    <a:pt x="94657" y="25296"/>
                    <a:pt x="91996" y="26454"/>
                    <a:pt x="89276" y="27206"/>
                  </a:cubicBezTo>
                  <a:cubicBezTo>
                    <a:pt x="87367" y="22228"/>
                    <a:pt x="85458" y="17597"/>
                    <a:pt x="82796" y="13371"/>
                  </a:cubicBezTo>
                  <a:cubicBezTo>
                    <a:pt x="88524" y="16092"/>
                    <a:pt x="93095" y="19507"/>
                    <a:pt x="97319" y="24138"/>
                  </a:cubicBezTo>
                  <a:close/>
                  <a:moveTo>
                    <a:pt x="38302" y="13024"/>
                  </a:moveTo>
                  <a:lnTo>
                    <a:pt x="38302" y="13024"/>
                  </a:lnTo>
                  <a:cubicBezTo>
                    <a:pt x="35641" y="17597"/>
                    <a:pt x="33326" y="22575"/>
                    <a:pt x="31417" y="27959"/>
                  </a:cubicBezTo>
                  <a:cubicBezTo>
                    <a:pt x="28351" y="26801"/>
                    <a:pt x="25284" y="25643"/>
                    <a:pt x="22622" y="24486"/>
                  </a:cubicBezTo>
                  <a:cubicBezTo>
                    <a:pt x="26846" y="19507"/>
                    <a:pt x="32574" y="15687"/>
                    <a:pt x="38302" y="13024"/>
                  </a:cubicBezTo>
                  <a:close/>
                  <a:moveTo>
                    <a:pt x="21870" y="95050"/>
                  </a:moveTo>
                  <a:lnTo>
                    <a:pt x="21870" y="95050"/>
                  </a:lnTo>
                  <a:cubicBezTo>
                    <a:pt x="24879" y="93545"/>
                    <a:pt x="27945" y="92387"/>
                    <a:pt x="31012" y="91230"/>
                  </a:cubicBezTo>
                  <a:cubicBezTo>
                    <a:pt x="32979" y="96960"/>
                    <a:pt x="35641" y="102344"/>
                    <a:pt x="38302" y="107322"/>
                  </a:cubicBezTo>
                  <a:cubicBezTo>
                    <a:pt x="32169" y="104254"/>
                    <a:pt x="26441" y="100028"/>
                    <a:pt x="21870" y="95050"/>
                  </a:cubicBezTo>
                  <a:close/>
                  <a:moveTo>
                    <a:pt x="82796" y="106570"/>
                  </a:moveTo>
                  <a:lnTo>
                    <a:pt x="82796" y="106570"/>
                  </a:lnTo>
                  <a:cubicBezTo>
                    <a:pt x="85458" y="101939"/>
                    <a:pt x="87772" y="97366"/>
                    <a:pt x="89681" y="91982"/>
                  </a:cubicBezTo>
                  <a:cubicBezTo>
                    <a:pt x="92748" y="93140"/>
                    <a:pt x="95409" y="94298"/>
                    <a:pt x="98071" y="95455"/>
                  </a:cubicBezTo>
                  <a:cubicBezTo>
                    <a:pt x="93905" y="100028"/>
                    <a:pt x="88524" y="103849"/>
                    <a:pt x="82796" y="10657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9" name="原创设计师QQ：598969553     _18"/>
          <p:cNvGrpSpPr/>
          <p:nvPr/>
        </p:nvGrpSpPr>
        <p:grpSpPr>
          <a:xfrm>
            <a:off x="7432420" y="2603628"/>
            <a:ext cx="292950" cy="293621"/>
            <a:chOff x="19352642" y="7299628"/>
            <a:chExt cx="770319" cy="771782"/>
          </a:xfrm>
        </p:grpSpPr>
        <p:sp>
          <p:nvSpPr>
            <p:cNvPr id="40" name="Shape 819"/>
            <p:cNvSpPr/>
            <p:nvPr/>
          </p:nvSpPr>
          <p:spPr>
            <a:xfrm>
              <a:off x="19352642" y="7299628"/>
              <a:ext cx="770319" cy="7717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30" y="60173"/>
                  </a:moveTo>
                  <a:lnTo>
                    <a:pt x="119930" y="60173"/>
                  </a:lnTo>
                  <a:cubicBezTo>
                    <a:pt x="119930" y="93279"/>
                    <a:pt x="93186" y="119930"/>
                    <a:pt x="59965" y="119930"/>
                  </a:cubicBezTo>
                  <a:cubicBezTo>
                    <a:pt x="26744" y="119930"/>
                    <a:pt x="0" y="93279"/>
                    <a:pt x="0" y="60173"/>
                  </a:cubicBezTo>
                  <a:cubicBezTo>
                    <a:pt x="0" y="27137"/>
                    <a:pt x="26744" y="0"/>
                    <a:pt x="59965" y="0"/>
                  </a:cubicBezTo>
                  <a:cubicBezTo>
                    <a:pt x="93186" y="0"/>
                    <a:pt x="119930" y="27137"/>
                    <a:pt x="119930" y="60173"/>
                  </a:cubicBezTo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Shape 820"/>
            <p:cNvSpPr/>
            <p:nvPr/>
          </p:nvSpPr>
          <p:spPr>
            <a:xfrm>
              <a:off x="19520870" y="7547767"/>
              <a:ext cx="426498" cy="2140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47" y="118253"/>
                  </a:moveTo>
                  <a:lnTo>
                    <a:pt x="3647" y="118253"/>
                  </a:lnTo>
                  <a:cubicBezTo>
                    <a:pt x="5157" y="119750"/>
                    <a:pt x="6666" y="119750"/>
                    <a:pt x="8805" y="118253"/>
                  </a:cubicBezTo>
                  <a:cubicBezTo>
                    <a:pt x="19874" y="118253"/>
                    <a:pt x="29433" y="112515"/>
                    <a:pt x="38238" y="100790"/>
                  </a:cubicBezTo>
                  <a:cubicBezTo>
                    <a:pt x="40503" y="99293"/>
                    <a:pt x="41886" y="97796"/>
                    <a:pt x="42641" y="95051"/>
                  </a:cubicBezTo>
                  <a:cubicBezTo>
                    <a:pt x="43396" y="92058"/>
                    <a:pt x="43396" y="87567"/>
                    <a:pt x="42641" y="83326"/>
                  </a:cubicBezTo>
                  <a:cubicBezTo>
                    <a:pt x="42641" y="83326"/>
                    <a:pt x="42641" y="83326"/>
                    <a:pt x="42641" y="81829"/>
                  </a:cubicBezTo>
                  <a:cubicBezTo>
                    <a:pt x="36100" y="62869"/>
                    <a:pt x="36100" y="62869"/>
                    <a:pt x="36100" y="62869"/>
                  </a:cubicBezTo>
                  <a:cubicBezTo>
                    <a:pt x="50817" y="54137"/>
                    <a:pt x="64779" y="51143"/>
                    <a:pt x="80251" y="52640"/>
                  </a:cubicBezTo>
                  <a:cubicBezTo>
                    <a:pt x="76477" y="74594"/>
                    <a:pt x="76477" y="74594"/>
                    <a:pt x="76477" y="74594"/>
                  </a:cubicBezTo>
                  <a:cubicBezTo>
                    <a:pt x="76477" y="75841"/>
                    <a:pt x="75723" y="75841"/>
                    <a:pt x="75723" y="75841"/>
                  </a:cubicBezTo>
                  <a:cubicBezTo>
                    <a:pt x="75723" y="80332"/>
                    <a:pt x="76477" y="84823"/>
                    <a:pt x="77987" y="86070"/>
                  </a:cubicBezTo>
                  <a:cubicBezTo>
                    <a:pt x="78742" y="89064"/>
                    <a:pt x="80251" y="90561"/>
                    <a:pt x="82389" y="90561"/>
                  </a:cubicBezTo>
                  <a:cubicBezTo>
                    <a:pt x="91949" y="97796"/>
                    <a:pt x="103018" y="99293"/>
                    <a:pt x="113333" y="93555"/>
                  </a:cubicBezTo>
                  <a:cubicBezTo>
                    <a:pt x="115471" y="95051"/>
                    <a:pt x="116981" y="93555"/>
                    <a:pt x="117735" y="90561"/>
                  </a:cubicBezTo>
                  <a:cubicBezTo>
                    <a:pt x="119245" y="89064"/>
                    <a:pt x="119874" y="86070"/>
                    <a:pt x="119874" y="81829"/>
                  </a:cubicBezTo>
                  <a:lnTo>
                    <a:pt x="119874" y="80332"/>
                  </a:lnTo>
                  <a:cubicBezTo>
                    <a:pt x="114842" y="27692"/>
                    <a:pt x="114842" y="27692"/>
                    <a:pt x="114842" y="27692"/>
                  </a:cubicBezTo>
                  <a:cubicBezTo>
                    <a:pt x="114088" y="27692"/>
                    <a:pt x="114088" y="26444"/>
                    <a:pt x="114088" y="26444"/>
                  </a:cubicBezTo>
                  <a:cubicBezTo>
                    <a:pt x="114088" y="24948"/>
                    <a:pt x="113333" y="24948"/>
                    <a:pt x="112578" y="24948"/>
                  </a:cubicBezTo>
                  <a:cubicBezTo>
                    <a:pt x="73584" y="0"/>
                    <a:pt x="36100" y="10228"/>
                    <a:pt x="754" y="51143"/>
                  </a:cubicBezTo>
                  <a:cubicBezTo>
                    <a:pt x="754" y="51143"/>
                    <a:pt x="754" y="51143"/>
                    <a:pt x="0" y="51143"/>
                  </a:cubicBezTo>
                  <a:cubicBezTo>
                    <a:pt x="0" y="52640"/>
                    <a:pt x="0" y="54137"/>
                    <a:pt x="0" y="54137"/>
                  </a:cubicBezTo>
                  <a:cubicBezTo>
                    <a:pt x="754" y="108024"/>
                    <a:pt x="754" y="108024"/>
                    <a:pt x="754" y="108024"/>
                  </a:cubicBezTo>
                  <a:cubicBezTo>
                    <a:pt x="754" y="108024"/>
                    <a:pt x="754" y="108024"/>
                    <a:pt x="754" y="109521"/>
                  </a:cubicBezTo>
                  <a:cubicBezTo>
                    <a:pt x="1383" y="114012"/>
                    <a:pt x="2138" y="116756"/>
                    <a:pt x="3647" y="11825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2" name="原创设计师QQ：598969553     _19"/>
          <p:cNvGrpSpPr/>
          <p:nvPr/>
        </p:nvGrpSpPr>
        <p:grpSpPr>
          <a:xfrm>
            <a:off x="7133835" y="2994769"/>
            <a:ext cx="490504" cy="489619"/>
            <a:chOff x="18567507" y="8327742"/>
            <a:chExt cx="1289791" cy="1286960"/>
          </a:xfrm>
        </p:grpSpPr>
        <p:sp>
          <p:nvSpPr>
            <p:cNvPr id="43" name="Shape 822"/>
            <p:cNvSpPr/>
            <p:nvPr/>
          </p:nvSpPr>
          <p:spPr>
            <a:xfrm>
              <a:off x="18567507" y="8327742"/>
              <a:ext cx="1289791" cy="12869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8" y="59854"/>
                  </a:moveTo>
                  <a:lnTo>
                    <a:pt x="119958" y="59854"/>
                  </a:lnTo>
                  <a:cubicBezTo>
                    <a:pt x="119958" y="92926"/>
                    <a:pt x="93226" y="119958"/>
                    <a:pt x="60124" y="119958"/>
                  </a:cubicBezTo>
                  <a:cubicBezTo>
                    <a:pt x="27022" y="119958"/>
                    <a:pt x="0" y="92926"/>
                    <a:pt x="0" y="59854"/>
                  </a:cubicBezTo>
                  <a:cubicBezTo>
                    <a:pt x="0" y="26740"/>
                    <a:pt x="27022" y="0"/>
                    <a:pt x="60124" y="0"/>
                  </a:cubicBezTo>
                  <a:cubicBezTo>
                    <a:pt x="93226" y="0"/>
                    <a:pt x="119958" y="26740"/>
                    <a:pt x="119958" y="59854"/>
                  </a:cubicBezTo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Shape 823"/>
            <p:cNvSpPr/>
            <p:nvPr/>
          </p:nvSpPr>
          <p:spPr>
            <a:xfrm>
              <a:off x="18903937" y="8646371"/>
              <a:ext cx="616934" cy="5788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546" y="78700"/>
                  </a:moveTo>
                  <a:lnTo>
                    <a:pt x="98546" y="78700"/>
                  </a:lnTo>
                  <a:cubicBezTo>
                    <a:pt x="102122" y="70533"/>
                    <a:pt x="104127" y="60788"/>
                    <a:pt x="104127" y="51508"/>
                  </a:cubicBezTo>
                  <a:cubicBezTo>
                    <a:pt x="104127" y="30440"/>
                    <a:pt x="94447" y="11415"/>
                    <a:pt x="79098" y="0"/>
                  </a:cubicBezTo>
                  <a:cubicBezTo>
                    <a:pt x="79098" y="1113"/>
                    <a:pt x="79098" y="2784"/>
                    <a:pt x="79098" y="4361"/>
                  </a:cubicBezTo>
                  <a:cubicBezTo>
                    <a:pt x="79098" y="21716"/>
                    <a:pt x="72470" y="38051"/>
                    <a:pt x="61220" y="49373"/>
                  </a:cubicBezTo>
                  <a:cubicBezTo>
                    <a:pt x="55639" y="42412"/>
                    <a:pt x="47005" y="37494"/>
                    <a:pt x="37325" y="37494"/>
                  </a:cubicBezTo>
                  <a:cubicBezTo>
                    <a:pt x="26075" y="37494"/>
                    <a:pt x="15872" y="44547"/>
                    <a:pt x="10726" y="54756"/>
                  </a:cubicBezTo>
                  <a:cubicBezTo>
                    <a:pt x="0" y="54756"/>
                    <a:pt x="0" y="54756"/>
                    <a:pt x="0" y="54756"/>
                  </a:cubicBezTo>
                  <a:cubicBezTo>
                    <a:pt x="7674" y="65058"/>
                    <a:pt x="7674" y="65058"/>
                    <a:pt x="7674" y="65058"/>
                  </a:cubicBezTo>
                  <a:cubicBezTo>
                    <a:pt x="7151" y="65614"/>
                    <a:pt x="7151" y="65614"/>
                    <a:pt x="7151" y="66171"/>
                  </a:cubicBezTo>
                  <a:cubicBezTo>
                    <a:pt x="0" y="74338"/>
                    <a:pt x="0" y="74338"/>
                    <a:pt x="0" y="74338"/>
                  </a:cubicBezTo>
                  <a:cubicBezTo>
                    <a:pt x="7674" y="74338"/>
                    <a:pt x="7674" y="74338"/>
                    <a:pt x="7674" y="74338"/>
                  </a:cubicBezTo>
                  <a:cubicBezTo>
                    <a:pt x="8720" y="80278"/>
                    <a:pt x="12296" y="87331"/>
                    <a:pt x="12819" y="88445"/>
                  </a:cubicBezTo>
                  <a:cubicBezTo>
                    <a:pt x="23023" y="107470"/>
                    <a:pt x="42383" y="119907"/>
                    <a:pt x="64360" y="119907"/>
                  </a:cubicBezTo>
                  <a:cubicBezTo>
                    <a:pt x="89825" y="119907"/>
                    <a:pt x="111802" y="103109"/>
                    <a:pt x="119912" y="78700"/>
                  </a:cubicBezTo>
                  <a:lnTo>
                    <a:pt x="98546" y="78700"/>
                  </a:lnTo>
                  <a:close/>
                  <a:moveTo>
                    <a:pt x="29127" y="63480"/>
                  </a:moveTo>
                  <a:lnTo>
                    <a:pt x="29127" y="63480"/>
                  </a:lnTo>
                  <a:cubicBezTo>
                    <a:pt x="27122" y="63480"/>
                    <a:pt x="25029" y="61345"/>
                    <a:pt x="25029" y="59118"/>
                  </a:cubicBezTo>
                  <a:cubicBezTo>
                    <a:pt x="25029" y="56426"/>
                    <a:pt x="27122" y="54756"/>
                    <a:pt x="29127" y="54756"/>
                  </a:cubicBezTo>
                  <a:cubicBezTo>
                    <a:pt x="31656" y="54756"/>
                    <a:pt x="33226" y="56426"/>
                    <a:pt x="33226" y="59118"/>
                  </a:cubicBezTo>
                  <a:cubicBezTo>
                    <a:pt x="33226" y="61345"/>
                    <a:pt x="31656" y="63480"/>
                    <a:pt x="29127" y="6348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5" name="原创设计师QQ：598969553     _20"/>
          <p:cNvSpPr/>
          <p:nvPr/>
        </p:nvSpPr>
        <p:spPr>
          <a:xfrm>
            <a:off x="7550394" y="2112317"/>
            <a:ext cx="307731" cy="3085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26571" y="0"/>
                  <a:pt x="0" y="26571"/>
                  <a:pt x="0" y="60000"/>
                </a:cubicBezTo>
                <a:cubicBezTo>
                  <a:pt x="0" y="93000"/>
                  <a:pt x="26571" y="120000"/>
                  <a:pt x="60000" y="120000"/>
                </a:cubicBezTo>
                <a:cubicBezTo>
                  <a:pt x="93000" y="120000"/>
                  <a:pt x="120000" y="93000"/>
                  <a:pt x="120000" y="60000"/>
                </a:cubicBezTo>
                <a:cubicBezTo>
                  <a:pt x="120000" y="26571"/>
                  <a:pt x="93000" y="0"/>
                  <a:pt x="60000" y="0"/>
                </a:cubicBezTo>
                <a:close/>
                <a:moveTo>
                  <a:pt x="79285" y="29571"/>
                </a:moveTo>
                <a:cubicBezTo>
                  <a:pt x="85285" y="29571"/>
                  <a:pt x="90428" y="34714"/>
                  <a:pt x="90428" y="40714"/>
                </a:cubicBezTo>
                <a:cubicBezTo>
                  <a:pt x="90428" y="47142"/>
                  <a:pt x="85285" y="52285"/>
                  <a:pt x="79285" y="52285"/>
                </a:cubicBezTo>
                <a:cubicBezTo>
                  <a:pt x="77571" y="52285"/>
                  <a:pt x="75857" y="51857"/>
                  <a:pt x="74571" y="51000"/>
                </a:cubicBezTo>
                <a:cubicBezTo>
                  <a:pt x="74142" y="46714"/>
                  <a:pt x="71571" y="42857"/>
                  <a:pt x="67714" y="40714"/>
                </a:cubicBezTo>
                <a:cubicBezTo>
                  <a:pt x="68142" y="34714"/>
                  <a:pt x="72857" y="29571"/>
                  <a:pt x="79285" y="29571"/>
                </a:cubicBezTo>
                <a:close/>
                <a:moveTo>
                  <a:pt x="60428" y="41142"/>
                </a:moveTo>
                <a:cubicBezTo>
                  <a:pt x="66857" y="41142"/>
                  <a:pt x="71571" y="46285"/>
                  <a:pt x="71571" y="52714"/>
                </a:cubicBezTo>
                <a:cubicBezTo>
                  <a:pt x="71571" y="58714"/>
                  <a:pt x="66857" y="63857"/>
                  <a:pt x="60428" y="63857"/>
                </a:cubicBezTo>
                <a:cubicBezTo>
                  <a:pt x="54428" y="63857"/>
                  <a:pt x="49285" y="58714"/>
                  <a:pt x="49285" y="52714"/>
                </a:cubicBezTo>
                <a:cubicBezTo>
                  <a:pt x="49285" y="46285"/>
                  <a:pt x="54428" y="41142"/>
                  <a:pt x="60428" y="41142"/>
                </a:cubicBezTo>
                <a:close/>
                <a:moveTo>
                  <a:pt x="40714" y="29571"/>
                </a:moveTo>
                <a:cubicBezTo>
                  <a:pt x="46714" y="29571"/>
                  <a:pt x="51857" y="34714"/>
                  <a:pt x="51857" y="40714"/>
                </a:cubicBezTo>
                <a:cubicBezTo>
                  <a:pt x="51857" y="41142"/>
                  <a:pt x="51857" y="41142"/>
                  <a:pt x="51857" y="41571"/>
                </a:cubicBezTo>
                <a:cubicBezTo>
                  <a:pt x="49285" y="43714"/>
                  <a:pt x="47142" y="46714"/>
                  <a:pt x="46714" y="50571"/>
                </a:cubicBezTo>
                <a:cubicBezTo>
                  <a:pt x="45000" y="51428"/>
                  <a:pt x="42857" y="52285"/>
                  <a:pt x="40714" y="52285"/>
                </a:cubicBezTo>
                <a:cubicBezTo>
                  <a:pt x="34285" y="52285"/>
                  <a:pt x="29142" y="47142"/>
                  <a:pt x="29142" y="40714"/>
                </a:cubicBezTo>
                <a:cubicBezTo>
                  <a:pt x="29142" y="34714"/>
                  <a:pt x="34285" y="29571"/>
                  <a:pt x="40714" y="29571"/>
                </a:cubicBezTo>
                <a:close/>
                <a:moveTo>
                  <a:pt x="38571" y="82714"/>
                </a:moveTo>
                <a:cubicBezTo>
                  <a:pt x="33857" y="82285"/>
                  <a:pt x="28285" y="81428"/>
                  <a:pt x="22285" y="79714"/>
                </a:cubicBezTo>
                <a:cubicBezTo>
                  <a:pt x="21428" y="79285"/>
                  <a:pt x="21428" y="79285"/>
                  <a:pt x="21428" y="79285"/>
                </a:cubicBezTo>
                <a:cubicBezTo>
                  <a:pt x="21428" y="79285"/>
                  <a:pt x="21428" y="79285"/>
                  <a:pt x="21428" y="79285"/>
                </a:cubicBezTo>
                <a:cubicBezTo>
                  <a:pt x="21428" y="67285"/>
                  <a:pt x="21428" y="67285"/>
                  <a:pt x="21428" y="67285"/>
                </a:cubicBezTo>
                <a:cubicBezTo>
                  <a:pt x="21428" y="59571"/>
                  <a:pt x="27857" y="53142"/>
                  <a:pt x="36000" y="53142"/>
                </a:cubicBezTo>
                <a:cubicBezTo>
                  <a:pt x="45428" y="53142"/>
                  <a:pt x="45428" y="53142"/>
                  <a:pt x="45428" y="53142"/>
                </a:cubicBezTo>
                <a:cubicBezTo>
                  <a:pt x="45857" y="53142"/>
                  <a:pt x="46285" y="53142"/>
                  <a:pt x="46285" y="53142"/>
                </a:cubicBezTo>
                <a:cubicBezTo>
                  <a:pt x="46714" y="56571"/>
                  <a:pt x="48428" y="60000"/>
                  <a:pt x="50571" y="62571"/>
                </a:cubicBezTo>
                <a:cubicBezTo>
                  <a:pt x="43714" y="64714"/>
                  <a:pt x="38571" y="71142"/>
                  <a:pt x="38571" y="79285"/>
                </a:cubicBezTo>
                <a:lnTo>
                  <a:pt x="38571" y="82714"/>
                </a:lnTo>
                <a:close/>
                <a:moveTo>
                  <a:pt x="79714" y="90857"/>
                </a:moveTo>
                <a:cubicBezTo>
                  <a:pt x="79714" y="90857"/>
                  <a:pt x="79714" y="90857"/>
                  <a:pt x="79714" y="90857"/>
                </a:cubicBezTo>
                <a:cubicBezTo>
                  <a:pt x="78857" y="91285"/>
                  <a:pt x="78857" y="91285"/>
                  <a:pt x="78857" y="91285"/>
                </a:cubicBezTo>
                <a:cubicBezTo>
                  <a:pt x="78428" y="91285"/>
                  <a:pt x="72428" y="94285"/>
                  <a:pt x="61714" y="94285"/>
                </a:cubicBezTo>
                <a:cubicBezTo>
                  <a:pt x="56142" y="94285"/>
                  <a:pt x="49714" y="93428"/>
                  <a:pt x="42000" y="91285"/>
                </a:cubicBezTo>
                <a:cubicBezTo>
                  <a:pt x="41142" y="90857"/>
                  <a:pt x="41142" y="90857"/>
                  <a:pt x="41142" y="90857"/>
                </a:cubicBezTo>
                <a:cubicBezTo>
                  <a:pt x="41142" y="90857"/>
                  <a:pt x="41142" y="90857"/>
                  <a:pt x="41142" y="90857"/>
                </a:cubicBezTo>
                <a:cubicBezTo>
                  <a:pt x="41142" y="79285"/>
                  <a:pt x="41142" y="79285"/>
                  <a:pt x="41142" y="79285"/>
                </a:cubicBezTo>
                <a:cubicBezTo>
                  <a:pt x="41142" y="71142"/>
                  <a:pt x="47571" y="64714"/>
                  <a:pt x="55714" y="64714"/>
                </a:cubicBezTo>
                <a:cubicBezTo>
                  <a:pt x="65142" y="64714"/>
                  <a:pt x="65142" y="64714"/>
                  <a:pt x="65142" y="64714"/>
                </a:cubicBezTo>
                <a:cubicBezTo>
                  <a:pt x="73285" y="64714"/>
                  <a:pt x="79714" y="71142"/>
                  <a:pt x="79714" y="79285"/>
                </a:cubicBezTo>
                <a:lnTo>
                  <a:pt x="79714" y="90857"/>
                </a:lnTo>
                <a:close/>
                <a:moveTo>
                  <a:pt x="98571" y="79285"/>
                </a:moveTo>
                <a:cubicBezTo>
                  <a:pt x="98571" y="79285"/>
                  <a:pt x="98571" y="79285"/>
                  <a:pt x="98571" y="79285"/>
                </a:cubicBezTo>
                <a:cubicBezTo>
                  <a:pt x="97714" y="79714"/>
                  <a:pt x="97714" y="79714"/>
                  <a:pt x="97714" y="79714"/>
                </a:cubicBezTo>
                <a:cubicBezTo>
                  <a:pt x="97285" y="79714"/>
                  <a:pt x="91714" y="82285"/>
                  <a:pt x="82285" y="82714"/>
                </a:cubicBezTo>
                <a:cubicBezTo>
                  <a:pt x="82285" y="79285"/>
                  <a:pt x="82285" y="79285"/>
                  <a:pt x="82285" y="79285"/>
                </a:cubicBezTo>
                <a:cubicBezTo>
                  <a:pt x="82285" y="71142"/>
                  <a:pt x="77142" y="64714"/>
                  <a:pt x="70285" y="62571"/>
                </a:cubicBezTo>
                <a:cubicBezTo>
                  <a:pt x="72857" y="60000"/>
                  <a:pt x="74142" y="56571"/>
                  <a:pt x="74571" y="53142"/>
                </a:cubicBezTo>
                <a:cubicBezTo>
                  <a:pt x="84000" y="53142"/>
                  <a:pt x="84000" y="53142"/>
                  <a:pt x="84000" y="53142"/>
                </a:cubicBezTo>
                <a:cubicBezTo>
                  <a:pt x="92142" y="53142"/>
                  <a:pt x="98571" y="59571"/>
                  <a:pt x="98571" y="67285"/>
                </a:cubicBezTo>
                <a:lnTo>
                  <a:pt x="98571" y="79285"/>
                </a:lnTo>
                <a:close/>
              </a:path>
            </a:pathLst>
          </a:custGeom>
          <a:solidFill>
            <a:srgbClr val="EE3C30"/>
          </a:solidFill>
          <a:ln>
            <a:noFill/>
          </a:ln>
        </p:spPr>
        <p:txBody>
          <a:bodyPr lIns="91413" tIns="45700" rIns="91413" bIns="457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Lato"/>
              <a:sym typeface="Lato"/>
            </a:endParaRPr>
          </a:p>
        </p:txBody>
      </p:sp>
      <p:sp>
        <p:nvSpPr>
          <p:cNvPr id="46" name="原创设计师QQ：598969553     _21"/>
          <p:cNvSpPr/>
          <p:nvPr/>
        </p:nvSpPr>
        <p:spPr>
          <a:xfrm>
            <a:off x="5992639" y="3229943"/>
            <a:ext cx="307070" cy="3120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23" y="72727"/>
                </a:moveTo>
                <a:cubicBezTo>
                  <a:pt x="117538" y="69090"/>
                  <a:pt x="118153" y="64848"/>
                  <a:pt x="118153" y="60606"/>
                </a:cubicBezTo>
                <a:cubicBezTo>
                  <a:pt x="118153" y="29696"/>
                  <a:pt x="92307" y="4242"/>
                  <a:pt x="60923" y="4242"/>
                </a:cubicBezTo>
                <a:cubicBezTo>
                  <a:pt x="57230" y="4242"/>
                  <a:pt x="54153" y="4242"/>
                  <a:pt x="51076" y="4848"/>
                </a:cubicBezTo>
                <a:cubicBezTo>
                  <a:pt x="45538" y="1818"/>
                  <a:pt x="39384" y="0"/>
                  <a:pt x="33230" y="0"/>
                </a:cubicBezTo>
                <a:cubicBezTo>
                  <a:pt x="14769" y="0"/>
                  <a:pt x="0" y="14545"/>
                  <a:pt x="0" y="32727"/>
                </a:cubicBezTo>
                <a:cubicBezTo>
                  <a:pt x="0" y="38787"/>
                  <a:pt x="1230" y="44242"/>
                  <a:pt x="4307" y="49090"/>
                </a:cubicBezTo>
                <a:cubicBezTo>
                  <a:pt x="3692" y="52727"/>
                  <a:pt x="3076" y="56969"/>
                  <a:pt x="3076" y="60606"/>
                </a:cubicBezTo>
                <a:cubicBezTo>
                  <a:pt x="3076" y="92121"/>
                  <a:pt x="28923" y="116969"/>
                  <a:pt x="60923" y="116969"/>
                </a:cubicBezTo>
                <a:cubicBezTo>
                  <a:pt x="64000" y="116969"/>
                  <a:pt x="67692" y="116969"/>
                  <a:pt x="71384" y="116363"/>
                </a:cubicBezTo>
                <a:cubicBezTo>
                  <a:pt x="75692" y="118787"/>
                  <a:pt x="81230" y="119999"/>
                  <a:pt x="86769" y="119999"/>
                </a:cubicBezTo>
                <a:cubicBezTo>
                  <a:pt x="105230" y="119999"/>
                  <a:pt x="120000" y="105454"/>
                  <a:pt x="120000" y="87272"/>
                </a:cubicBezTo>
                <a:cubicBezTo>
                  <a:pt x="120000" y="82424"/>
                  <a:pt x="118769" y="76969"/>
                  <a:pt x="116923" y="72727"/>
                </a:cubicBezTo>
                <a:close/>
                <a:moveTo>
                  <a:pt x="89846" y="87878"/>
                </a:moveTo>
                <a:cubicBezTo>
                  <a:pt x="87384" y="91515"/>
                  <a:pt x="83692" y="94545"/>
                  <a:pt x="78153" y="96363"/>
                </a:cubicBezTo>
                <a:cubicBezTo>
                  <a:pt x="73230" y="98787"/>
                  <a:pt x="67076" y="99393"/>
                  <a:pt x="60307" y="99393"/>
                </a:cubicBezTo>
                <a:cubicBezTo>
                  <a:pt x="52307" y="99393"/>
                  <a:pt x="45538" y="98181"/>
                  <a:pt x="40000" y="95151"/>
                </a:cubicBezTo>
                <a:cubicBezTo>
                  <a:pt x="36307" y="93333"/>
                  <a:pt x="32615" y="90303"/>
                  <a:pt x="30153" y="87272"/>
                </a:cubicBezTo>
                <a:cubicBezTo>
                  <a:pt x="28307" y="83636"/>
                  <a:pt x="27076" y="80000"/>
                  <a:pt x="27076" y="76969"/>
                </a:cubicBezTo>
                <a:cubicBezTo>
                  <a:pt x="27076" y="74545"/>
                  <a:pt x="27692" y="72727"/>
                  <a:pt x="28923" y="71515"/>
                </a:cubicBezTo>
                <a:cubicBezTo>
                  <a:pt x="30769" y="70303"/>
                  <a:pt x="32615" y="69090"/>
                  <a:pt x="35076" y="69090"/>
                </a:cubicBezTo>
                <a:cubicBezTo>
                  <a:pt x="36923" y="69090"/>
                  <a:pt x="38769" y="69696"/>
                  <a:pt x="40000" y="70909"/>
                </a:cubicBezTo>
                <a:cubicBezTo>
                  <a:pt x="41846" y="72121"/>
                  <a:pt x="42461" y="73939"/>
                  <a:pt x="43692" y="75757"/>
                </a:cubicBezTo>
                <a:cubicBezTo>
                  <a:pt x="44307" y="78181"/>
                  <a:pt x="45538" y="80000"/>
                  <a:pt x="46769" y="81818"/>
                </a:cubicBezTo>
                <a:cubicBezTo>
                  <a:pt x="48000" y="83030"/>
                  <a:pt x="49846" y="84242"/>
                  <a:pt x="51692" y="85454"/>
                </a:cubicBezTo>
                <a:cubicBezTo>
                  <a:pt x="53538" y="86060"/>
                  <a:pt x="56615" y="86666"/>
                  <a:pt x="60307" y="86666"/>
                </a:cubicBezTo>
                <a:cubicBezTo>
                  <a:pt x="64615" y="86666"/>
                  <a:pt x="68923" y="86060"/>
                  <a:pt x="71384" y="83636"/>
                </a:cubicBezTo>
                <a:cubicBezTo>
                  <a:pt x="74461" y="81818"/>
                  <a:pt x="75692" y="79393"/>
                  <a:pt x="75692" y="76969"/>
                </a:cubicBezTo>
                <a:cubicBezTo>
                  <a:pt x="75692" y="74545"/>
                  <a:pt x="75076" y="72727"/>
                  <a:pt x="73846" y="71515"/>
                </a:cubicBezTo>
                <a:cubicBezTo>
                  <a:pt x="72000" y="69696"/>
                  <a:pt x="70153" y="69090"/>
                  <a:pt x="67692" y="67878"/>
                </a:cubicBezTo>
                <a:cubicBezTo>
                  <a:pt x="64615" y="67272"/>
                  <a:pt x="61538" y="66666"/>
                  <a:pt x="57230" y="65454"/>
                </a:cubicBezTo>
                <a:cubicBezTo>
                  <a:pt x="51076" y="64242"/>
                  <a:pt x="46153" y="63030"/>
                  <a:pt x="41846" y="61212"/>
                </a:cubicBezTo>
                <a:cubicBezTo>
                  <a:pt x="37538" y="59393"/>
                  <a:pt x="34461" y="56969"/>
                  <a:pt x="32000" y="53939"/>
                </a:cubicBezTo>
                <a:cubicBezTo>
                  <a:pt x="29538" y="50909"/>
                  <a:pt x="28307" y="47272"/>
                  <a:pt x="28307" y="42424"/>
                </a:cubicBezTo>
                <a:cubicBezTo>
                  <a:pt x="28307" y="38181"/>
                  <a:pt x="29538" y="34545"/>
                  <a:pt x="32000" y="30909"/>
                </a:cubicBezTo>
                <a:cubicBezTo>
                  <a:pt x="35076" y="27878"/>
                  <a:pt x="38769" y="25454"/>
                  <a:pt x="43692" y="23636"/>
                </a:cubicBezTo>
                <a:cubicBezTo>
                  <a:pt x="48000" y="21818"/>
                  <a:pt x="53538" y="21212"/>
                  <a:pt x="60307" y="21212"/>
                </a:cubicBezTo>
                <a:cubicBezTo>
                  <a:pt x="65230" y="21212"/>
                  <a:pt x="70153" y="21212"/>
                  <a:pt x="73846" y="22424"/>
                </a:cubicBezTo>
                <a:cubicBezTo>
                  <a:pt x="77538" y="23636"/>
                  <a:pt x="80615" y="25454"/>
                  <a:pt x="83076" y="27272"/>
                </a:cubicBezTo>
                <a:cubicBezTo>
                  <a:pt x="85538" y="29090"/>
                  <a:pt x="87384" y="31515"/>
                  <a:pt x="88615" y="33333"/>
                </a:cubicBezTo>
                <a:cubicBezTo>
                  <a:pt x="89846" y="35757"/>
                  <a:pt x="90461" y="37575"/>
                  <a:pt x="90461" y="40000"/>
                </a:cubicBezTo>
                <a:cubicBezTo>
                  <a:pt x="90461" y="41818"/>
                  <a:pt x="89846" y="43636"/>
                  <a:pt x="88000" y="45454"/>
                </a:cubicBezTo>
                <a:cubicBezTo>
                  <a:pt x="86769" y="47272"/>
                  <a:pt x="84307" y="47878"/>
                  <a:pt x="82461" y="47878"/>
                </a:cubicBezTo>
                <a:cubicBezTo>
                  <a:pt x="80000" y="47878"/>
                  <a:pt x="78769" y="47272"/>
                  <a:pt x="77538" y="46060"/>
                </a:cubicBezTo>
                <a:cubicBezTo>
                  <a:pt x="76307" y="45454"/>
                  <a:pt x="75076" y="43636"/>
                  <a:pt x="73846" y="41818"/>
                </a:cubicBezTo>
                <a:cubicBezTo>
                  <a:pt x="72615" y="39393"/>
                  <a:pt x="70769" y="36969"/>
                  <a:pt x="68923" y="35757"/>
                </a:cubicBezTo>
                <a:cubicBezTo>
                  <a:pt x="67076" y="33939"/>
                  <a:pt x="63384" y="33333"/>
                  <a:pt x="59076" y="33333"/>
                </a:cubicBezTo>
                <a:cubicBezTo>
                  <a:pt x="54769" y="33333"/>
                  <a:pt x="51692" y="33939"/>
                  <a:pt x="49230" y="35757"/>
                </a:cubicBezTo>
                <a:cubicBezTo>
                  <a:pt x="46769" y="37575"/>
                  <a:pt x="45538" y="39393"/>
                  <a:pt x="45538" y="41212"/>
                </a:cubicBezTo>
                <a:cubicBezTo>
                  <a:pt x="45538" y="42424"/>
                  <a:pt x="46153" y="43636"/>
                  <a:pt x="46769" y="44242"/>
                </a:cubicBezTo>
                <a:cubicBezTo>
                  <a:pt x="47384" y="45454"/>
                  <a:pt x="48615" y="46060"/>
                  <a:pt x="50461" y="47272"/>
                </a:cubicBezTo>
                <a:cubicBezTo>
                  <a:pt x="51692" y="47878"/>
                  <a:pt x="53538" y="48484"/>
                  <a:pt x="54769" y="49090"/>
                </a:cubicBezTo>
                <a:cubicBezTo>
                  <a:pt x="56615" y="49090"/>
                  <a:pt x="59076" y="49696"/>
                  <a:pt x="62769" y="50909"/>
                </a:cubicBezTo>
                <a:cubicBezTo>
                  <a:pt x="67692" y="51515"/>
                  <a:pt x="72000" y="52727"/>
                  <a:pt x="75692" y="53939"/>
                </a:cubicBezTo>
                <a:cubicBezTo>
                  <a:pt x="79384" y="55151"/>
                  <a:pt x="82461" y="56969"/>
                  <a:pt x="85538" y="58181"/>
                </a:cubicBezTo>
                <a:cubicBezTo>
                  <a:pt x="88000" y="59999"/>
                  <a:pt x="90461" y="62424"/>
                  <a:pt x="91692" y="65454"/>
                </a:cubicBezTo>
                <a:cubicBezTo>
                  <a:pt x="93538" y="67878"/>
                  <a:pt x="94153" y="71515"/>
                  <a:pt x="94153" y="75151"/>
                </a:cubicBezTo>
                <a:cubicBezTo>
                  <a:pt x="94153" y="80000"/>
                  <a:pt x="92923" y="84242"/>
                  <a:pt x="89846" y="87878"/>
                </a:cubicBezTo>
                <a:close/>
              </a:path>
            </a:pathLst>
          </a:custGeom>
          <a:solidFill>
            <a:srgbClr val="4CBAD5"/>
          </a:solidFill>
          <a:ln>
            <a:noFill/>
          </a:ln>
        </p:spPr>
        <p:txBody>
          <a:bodyPr lIns="91413" tIns="45700" rIns="91413" bIns="457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" name="原创设计师QQ：598969553     _22"/>
          <p:cNvSpPr/>
          <p:nvPr/>
        </p:nvSpPr>
        <p:spPr>
          <a:xfrm>
            <a:off x="5385732" y="2283212"/>
            <a:ext cx="349345" cy="3478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0"/>
                </a:moveTo>
                <a:cubicBezTo>
                  <a:pt x="26842" y="0"/>
                  <a:pt x="0" y="26960"/>
                  <a:pt x="0" y="60264"/>
                </a:cubicBezTo>
                <a:cubicBezTo>
                  <a:pt x="0" y="84581"/>
                  <a:pt x="14736" y="105726"/>
                  <a:pt x="35789" y="115242"/>
                </a:cubicBezTo>
                <a:cubicBezTo>
                  <a:pt x="35789" y="111013"/>
                  <a:pt x="35789" y="105726"/>
                  <a:pt x="36842" y="101497"/>
                </a:cubicBezTo>
                <a:cubicBezTo>
                  <a:pt x="38421" y="96740"/>
                  <a:pt x="44736" y="68722"/>
                  <a:pt x="44736" y="68722"/>
                </a:cubicBezTo>
                <a:cubicBezTo>
                  <a:pt x="44736" y="68722"/>
                  <a:pt x="42631" y="64493"/>
                  <a:pt x="42631" y="59207"/>
                </a:cubicBezTo>
                <a:cubicBezTo>
                  <a:pt x="42631" y="50220"/>
                  <a:pt x="47894" y="43348"/>
                  <a:pt x="54210" y="43348"/>
                </a:cubicBezTo>
                <a:cubicBezTo>
                  <a:pt x="59999" y="43348"/>
                  <a:pt x="62631" y="47577"/>
                  <a:pt x="62631" y="52334"/>
                </a:cubicBezTo>
                <a:cubicBezTo>
                  <a:pt x="62631" y="58149"/>
                  <a:pt x="58947" y="66079"/>
                  <a:pt x="57368" y="74008"/>
                </a:cubicBezTo>
                <a:cubicBezTo>
                  <a:pt x="55789" y="80352"/>
                  <a:pt x="60526" y="85638"/>
                  <a:pt x="66842" y="85638"/>
                </a:cubicBezTo>
                <a:cubicBezTo>
                  <a:pt x="77894" y="85638"/>
                  <a:pt x="85789" y="70837"/>
                  <a:pt x="85789" y="53392"/>
                </a:cubicBezTo>
                <a:cubicBezTo>
                  <a:pt x="85789" y="40176"/>
                  <a:pt x="76842" y="30132"/>
                  <a:pt x="60526" y="30132"/>
                </a:cubicBezTo>
                <a:cubicBezTo>
                  <a:pt x="42631" y="30132"/>
                  <a:pt x="31052" y="43876"/>
                  <a:pt x="31052" y="59207"/>
                </a:cubicBezTo>
                <a:cubicBezTo>
                  <a:pt x="31052" y="64493"/>
                  <a:pt x="32631" y="68193"/>
                  <a:pt x="35263" y="70837"/>
                </a:cubicBezTo>
                <a:cubicBezTo>
                  <a:pt x="36315" y="72422"/>
                  <a:pt x="36315" y="72951"/>
                  <a:pt x="35789" y="74537"/>
                </a:cubicBezTo>
                <a:cubicBezTo>
                  <a:pt x="35789" y="75594"/>
                  <a:pt x="35263" y="78237"/>
                  <a:pt x="34736" y="79295"/>
                </a:cubicBezTo>
                <a:cubicBezTo>
                  <a:pt x="34210" y="80881"/>
                  <a:pt x="33157" y="81409"/>
                  <a:pt x="31578" y="80881"/>
                </a:cubicBezTo>
                <a:cubicBezTo>
                  <a:pt x="23157" y="77180"/>
                  <a:pt x="19473" y="68193"/>
                  <a:pt x="19473" y="57621"/>
                </a:cubicBezTo>
                <a:cubicBezTo>
                  <a:pt x="19473" y="40704"/>
                  <a:pt x="33684" y="20088"/>
                  <a:pt x="62105" y="20088"/>
                </a:cubicBezTo>
                <a:cubicBezTo>
                  <a:pt x="85263" y="20088"/>
                  <a:pt x="100526" y="37004"/>
                  <a:pt x="100526" y="54449"/>
                </a:cubicBezTo>
                <a:cubicBezTo>
                  <a:pt x="100526" y="78237"/>
                  <a:pt x="87368" y="95682"/>
                  <a:pt x="67894" y="95682"/>
                </a:cubicBezTo>
                <a:cubicBezTo>
                  <a:pt x="61578" y="95682"/>
                  <a:pt x="55263" y="92511"/>
                  <a:pt x="53157" y="88281"/>
                </a:cubicBezTo>
                <a:cubicBezTo>
                  <a:pt x="53157" y="88281"/>
                  <a:pt x="49999" y="102026"/>
                  <a:pt x="48947" y="104669"/>
                </a:cubicBezTo>
                <a:cubicBezTo>
                  <a:pt x="47894" y="109427"/>
                  <a:pt x="45263" y="114185"/>
                  <a:pt x="43157" y="117885"/>
                </a:cubicBezTo>
                <a:cubicBezTo>
                  <a:pt x="48421" y="119471"/>
                  <a:pt x="54210" y="120000"/>
                  <a:pt x="59999" y="120000"/>
                </a:cubicBezTo>
                <a:cubicBezTo>
                  <a:pt x="93157" y="120000"/>
                  <a:pt x="119999" y="93039"/>
                  <a:pt x="119999" y="60264"/>
                </a:cubicBezTo>
                <a:cubicBezTo>
                  <a:pt x="119999" y="26960"/>
                  <a:pt x="93157" y="0"/>
                  <a:pt x="59999" y="0"/>
                </a:cubicBezTo>
                <a:close/>
              </a:path>
            </a:pathLst>
          </a:custGeom>
          <a:solidFill>
            <a:srgbClr val="4CBAD5"/>
          </a:solidFill>
          <a:ln>
            <a:noFill/>
          </a:ln>
        </p:spPr>
        <p:txBody>
          <a:bodyPr lIns="91413" tIns="45700" rIns="91413" bIns="457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8" name="原创设计师QQ：598969553     _23"/>
          <p:cNvGrpSpPr/>
          <p:nvPr/>
        </p:nvGrpSpPr>
        <p:grpSpPr>
          <a:xfrm>
            <a:off x="5879032" y="3531240"/>
            <a:ext cx="1376869" cy="1036311"/>
            <a:chOff x="15267970" y="9715995"/>
            <a:chExt cx="3620505" cy="2723936"/>
          </a:xfrm>
        </p:grpSpPr>
        <p:sp>
          <p:nvSpPr>
            <p:cNvPr id="49" name="Shape 828"/>
            <p:cNvSpPr/>
            <p:nvPr/>
          </p:nvSpPr>
          <p:spPr>
            <a:xfrm>
              <a:off x="15431910" y="11790528"/>
              <a:ext cx="2832406" cy="5645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6" y="0"/>
                  </a:moveTo>
                  <a:lnTo>
                    <a:pt x="0" y="59620"/>
                  </a:lnTo>
                  <a:lnTo>
                    <a:pt x="60056" y="119905"/>
                  </a:lnTo>
                  <a:lnTo>
                    <a:pt x="119981" y="59620"/>
                  </a:lnTo>
                  <a:lnTo>
                    <a:pt x="60056" y="0"/>
                  </a:lnTo>
                </a:path>
              </a:pathLst>
            </a:custGeom>
            <a:solidFill>
              <a:srgbClr val="A68C5D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Shape 829"/>
            <p:cNvSpPr/>
            <p:nvPr/>
          </p:nvSpPr>
          <p:spPr>
            <a:xfrm>
              <a:off x="16850089" y="9915356"/>
              <a:ext cx="1414227" cy="2524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2" y="0"/>
                  </a:moveTo>
                  <a:lnTo>
                    <a:pt x="119962" y="102501"/>
                  </a:lnTo>
                  <a:lnTo>
                    <a:pt x="0" y="119978"/>
                  </a:lnTo>
                  <a:lnTo>
                    <a:pt x="0" y="9440"/>
                  </a:lnTo>
                  <a:lnTo>
                    <a:pt x="119962" y="0"/>
                  </a:lnTo>
                </a:path>
              </a:pathLst>
            </a:custGeom>
            <a:solidFill>
              <a:srgbClr val="AF9374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Shape 830"/>
            <p:cNvSpPr/>
            <p:nvPr/>
          </p:nvSpPr>
          <p:spPr>
            <a:xfrm>
              <a:off x="16850089" y="9715995"/>
              <a:ext cx="1414227" cy="39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62" y="59932"/>
                  </a:lnTo>
                  <a:lnTo>
                    <a:pt x="0" y="119865"/>
                  </a:lnTo>
                  <a:lnTo>
                    <a:pt x="0" y="0"/>
                  </a:lnTo>
                </a:path>
              </a:pathLst>
            </a:custGeom>
            <a:solidFill>
              <a:srgbClr val="6C543C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Shape 831"/>
            <p:cNvSpPr/>
            <p:nvPr/>
          </p:nvSpPr>
          <p:spPr>
            <a:xfrm>
              <a:off x="15431910" y="9715995"/>
              <a:ext cx="1416204" cy="3967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932"/>
                  </a:moveTo>
                  <a:lnTo>
                    <a:pt x="119962" y="0"/>
                  </a:lnTo>
                  <a:lnTo>
                    <a:pt x="119962" y="119865"/>
                  </a:lnTo>
                  <a:lnTo>
                    <a:pt x="0" y="59932"/>
                  </a:lnTo>
                </a:path>
              </a:pathLst>
            </a:custGeom>
            <a:solidFill>
              <a:srgbClr val="A68C5D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Shape 832"/>
            <p:cNvSpPr/>
            <p:nvPr/>
          </p:nvSpPr>
          <p:spPr>
            <a:xfrm>
              <a:off x="16850089" y="10041682"/>
              <a:ext cx="1414227" cy="982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2" y="0"/>
                  </a:moveTo>
                  <a:lnTo>
                    <a:pt x="0" y="8672"/>
                  </a:lnTo>
                  <a:lnTo>
                    <a:pt x="52291" y="119945"/>
                  </a:lnTo>
                  <a:lnTo>
                    <a:pt x="119962" y="96436"/>
                  </a:lnTo>
                  <a:lnTo>
                    <a:pt x="119962" y="0"/>
                  </a:lnTo>
                </a:path>
              </a:pathLst>
            </a:custGeom>
            <a:solidFill>
              <a:srgbClr val="6C543C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Shape 833"/>
            <p:cNvSpPr/>
            <p:nvPr/>
          </p:nvSpPr>
          <p:spPr>
            <a:xfrm>
              <a:off x="16850089" y="9915356"/>
              <a:ext cx="2038386" cy="96127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4746"/>
                  </a:moveTo>
                  <a:lnTo>
                    <a:pt x="44976" y="119944"/>
                  </a:lnTo>
                  <a:lnTo>
                    <a:pt x="119973" y="77919"/>
                  </a:lnTo>
                  <a:lnTo>
                    <a:pt x="83186" y="0"/>
                  </a:lnTo>
                  <a:lnTo>
                    <a:pt x="0" y="24746"/>
                  </a:lnTo>
                </a:path>
              </a:pathLst>
            </a:custGeom>
            <a:solidFill>
              <a:srgbClr val="BFA27E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Shape 834"/>
            <p:cNvSpPr/>
            <p:nvPr/>
          </p:nvSpPr>
          <p:spPr>
            <a:xfrm>
              <a:off x="15267970" y="9915356"/>
              <a:ext cx="161965" cy="8053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71" y="0"/>
                  </a:moveTo>
                  <a:lnTo>
                    <a:pt x="119671" y="0"/>
                  </a:lnTo>
                  <a:cubicBezTo>
                    <a:pt x="100273" y="465"/>
                    <a:pt x="0" y="119933"/>
                    <a:pt x="0" y="119933"/>
                  </a:cubicBezTo>
                  <a:cubicBezTo>
                    <a:pt x="119671" y="119933"/>
                    <a:pt x="119671" y="119933"/>
                    <a:pt x="119671" y="119933"/>
                  </a:cubicBezTo>
                  <a:lnTo>
                    <a:pt x="119671" y="0"/>
                  </a:lnTo>
                </a:path>
              </a:pathLst>
            </a:custGeom>
            <a:solidFill>
              <a:srgbClr val="A68C5D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Shape 835"/>
            <p:cNvSpPr/>
            <p:nvPr/>
          </p:nvSpPr>
          <p:spPr>
            <a:xfrm>
              <a:off x="15431910" y="9915356"/>
              <a:ext cx="1416204" cy="25245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2" y="9440"/>
                  </a:moveTo>
                  <a:lnTo>
                    <a:pt x="119962" y="119978"/>
                  </a:lnTo>
                  <a:lnTo>
                    <a:pt x="0" y="102501"/>
                  </a:lnTo>
                  <a:lnTo>
                    <a:pt x="0" y="0"/>
                  </a:lnTo>
                  <a:lnTo>
                    <a:pt x="119962" y="9440"/>
                  </a:lnTo>
                </a:path>
              </a:pathLst>
            </a:custGeom>
            <a:solidFill>
              <a:srgbClr val="745B3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7" name="原创设计师QQ：598969553     _24"/>
          <p:cNvGrpSpPr/>
          <p:nvPr/>
        </p:nvGrpSpPr>
        <p:grpSpPr>
          <a:xfrm>
            <a:off x="6745112" y="3446328"/>
            <a:ext cx="262153" cy="189240"/>
            <a:chOff x="14911401" y="9627338"/>
            <a:chExt cx="735347" cy="530615"/>
          </a:xfrm>
        </p:grpSpPr>
        <p:sp>
          <p:nvSpPr>
            <p:cNvPr id="58" name="Shape 837"/>
            <p:cNvSpPr/>
            <p:nvPr/>
          </p:nvSpPr>
          <p:spPr>
            <a:xfrm>
              <a:off x="14911401" y="9627338"/>
              <a:ext cx="735347" cy="5306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11" y="97809"/>
                  </a:moveTo>
                  <a:lnTo>
                    <a:pt x="118911" y="97809"/>
                  </a:lnTo>
                  <a:cubicBezTo>
                    <a:pt x="119922" y="92746"/>
                    <a:pt x="119922" y="87791"/>
                    <a:pt x="119922" y="83482"/>
                  </a:cubicBezTo>
                  <a:cubicBezTo>
                    <a:pt x="119922" y="37163"/>
                    <a:pt x="93186" y="0"/>
                    <a:pt x="59689" y="0"/>
                  </a:cubicBezTo>
                  <a:cubicBezTo>
                    <a:pt x="26813" y="0"/>
                    <a:pt x="0" y="37163"/>
                    <a:pt x="0" y="83482"/>
                  </a:cubicBezTo>
                  <a:cubicBezTo>
                    <a:pt x="0" y="96301"/>
                    <a:pt x="2098" y="108473"/>
                    <a:pt x="5673" y="119892"/>
                  </a:cubicBezTo>
                  <a:lnTo>
                    <a:pt x="118911" y="97809"/>
                  </a:lnTo>
                </a:path>
              </a:pathLst>
            </a:custGeom>
            <a:solidFill>
              <a:srgbClr val="4CBAD5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Shape 838"/>
            <p:cNvSpPr/>
            <p:nvPr/>
          </p:nvSpPr>
          <p:spPr>
            <a:xfrm>
              <a:off x="15090498" y="9808420"/>
              <a:ext cx="379263" cy="3074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49" y="14584"/>
                  </a:moveTo>
                  <a:lnTo>
                    <a:pt x="119849" y="14584"/>
                  </a:lnTo>
                  <a:cubicBezTo>
                    <a:pt x="115778" y="16984"/>
                    <a:pt x="110804" y="18276"/>
                    <a:pt x="105829" y="19569"/>
                  </a:cubicBezTo>
                  <a:cubicBezTo>
                    <a:pt x="110804" y="15876"/>
                    <a:pt x="114874" y="9784"/>
                    <a:pt x="116834" y="2400"/>
                  </a:cubicBezTo>
                  <a:cubicBezTo>
                    <a:pt x="111859" y="6092"/>
                    <a:pt x="106884" y="8492"/>
                    <a:pt x="100854" y="9784"/>
                  </a:cubicBezTo>
                  <a:cubicBezTo>
                    <a:pt x="96783" y="3692"/>
                    <a:pt x="90904" y="0"/>
                    <a:pt x="82914" y="0"/>
                  </a:cubicBezTo>
                  <a:cubicBezTo>
                    <a:pt x="69949" y="0"/>
                    <a:pt x="58944" y="14584"/>
                    <a:pt x="58944" y="30461"/>
                  </a:cubicBezTo>
                  <a:cubicBezTo>
                    <a:pt x="58944" y="32861"/>
                    <a:pt x="58944" y="35446"/>
                    <a:pt x="58944" y="37846"/>
                  </a:cubicBezTo>
                  <a:cubicBezTo>
                    <a:pt x="38894" y="36553"/>
                    <a:pt x="20954" y="24369"/>
                    <a:pt x="9045" y="6092"/>
                  </a:cubicBezTo>
                  <a:cubicBezTo>
                    <a:pt x="6934" y="10892"/>
                    <a:pt x="4974" y="15876"/>
                    <a:pt x="4974" y="20676"/>
                  </a:cubicBezTo>
                  <a:cubicBezTo>
                    <a:pt x="4974" y="31753"/>
                    <a:pt x="9949" y="40246"/>
                    <a:pt x="15979" y="46338"/>
                  </a:cubicBezTo>
                  <a:cubicBezTo>
                    <a:pt x="12060" y="46338"/>
                    <a:pt x="7989" y="45230"/>
                    <a:pt x="4974" y="42646"/>
                  </a:cubicBezTo>
                  <a:lnTo>
                    <a:pt x="4974" y="42646"/>
                  </a:lnTo>
                  <a:cubicBezTo>
                    <a:pt x="4974" y="57415"/>
                    <a:pt x="14020" y="69600"/>
                    <a:pt x="25025" y="72000"/>
                  </a:cubicBezTo>
                  <a:cubicBezTo>
                    <a:pt x="22914" y="73292"/>
                    <a:pt x="20954" y="73292"/>
                    <a:pt x="17939" y="73292"/>
                  </a:cubicBezTo>
                  <a:cubicBezTo>
                    <a:pt x="17035" y="73292"/>
                    <a:pt x="14924" y="73292"/>
                    <a:pt x="14020" y="73292"/>
                  </a:cubicBezTo>
                  <a:cubicBezTo>
                    <a:pt x="17035" y="84369"/>
                    <a:pt x="25929" y="94153"/>
                    <a:pt x="36934" y="94153"/>
                  </a:cubicBezTo>
                  <a:cubicBezTo>
                    <a:pt x="28040" y="101353"/>
                    <a:pt x="17939" y="106338"/>
                    <a:pt x="6030" y="106338"/>
                  </a:cubicBezTo>
                  <a:cubicBezTo>
                    <a:pt x="4070" y="106338"/>
                    <a:pt x="1959" y="106338"/>
                    <a:pt x="0" y="106338"/>
                  </a:cubicBezTo>
                  <a:cubicBezTo>
                    <a:pt x="11005" y="114830"/>
                    <a:pt x="23969" y="119815"/>
                    <a:pt x="37989" y="119815"/>
                  </a:cubicBezTo>
                  <a:cubicBezTo>
                    <a:pt x="82914" y="119815"/>
                    <a:pt x="107788" y="74584"/>
                    <a:pt x="107788" y="34153"/>
                  </a:cubicBezTo>
                  <a:cubicBezTo>
                    <a:pt x="107788" y="30461"/>
                    <a:pt x="107788" y="30461"/>
                    <a:pt x="107788" y="30461"/>
                  </a:cubicBezTo>
                  <a:cubicBezTo>
                    <a:pt x="112763" y="25661"/>
                    <a:pt x="116834" y="20676"/>
                    <a:pt x="119849" y="14584"/>
                  </a:cubicBezTo>
                  <a:close/>
                  <a:moveTo>
                    <a:pt x="119849" y="14584"/>
                  </a:moveTo>
                  <a:lnTo>
                    <a:pt x="119849" y="1458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80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8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925" y="123825"/>
            <a:ext cx="333375" cy="333375"/>
          </a:xfrm>
          <a:prstGeom prst="rect">
            <a:avLst/>
          </a:prstGeom>
          <a:solidFill>
            <a:srgbClr val="06A1C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495300" y="90457"/>
            <a:ext cx="842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领导与管理的区别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13270"/>
              </p:ext>
            </p:extLst>
          </p:nvPr>
        </p:nvGraphicFramePr>
        <p:xfrm>
          <a:off x="495300" y="889578"/>
          <a:ext cx="7409397" cy="25831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0984"/>
                <a:gridCol w="3266901"/>
                <a:gridCol w="2751512"/>
              </a:tblGrid>
              <a:tr h="1784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管理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领导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1326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编制工作日程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计划与预算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详细事宜，时间安排，资源配置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确定方向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愿景、价值观、目的、战略、创新</a:t>
                      </a:r>
                      <a:endParaRPr lang="zh-CN" altLang="en-US" sz="1200" dirty="0"/>
                    </a:p>
                  </a:txBody>
                  <a:tcPr/>
                </a:tc>
              </a:tr>
              <a:tr h="54834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进行组织安排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组织人员与安排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组织结构、角色、政策和程序、系统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人员协调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就方向进行沟通、发挥影响力，构建团队，团结一致</a:t>
                      </a:r>
                      <a:endParaRPr lang="zh-CN" altLang="en-US" sz="1200" dirty="0"/>
                    </a:p>
                  </a:txBody>
                  <a:tcPr/>
                </a:tc>
              </a:tr>
              <a:tr h="3735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控制，解决问题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监控结果，防止偏离正确方向组织解决方案，以任务为核心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激励与鼓舞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调动人员积极性，克服变革，阻力（政治、官僚因素），以人为核心</a:t>
                      </a:r>
                      <a:endParaRPr lang="zh-CN" altLang="en-US" sz="1200" dirty="0"/>
                    </a:p>
                  </a:txBody>
                  <a:tcPr/>
                </a:tc>
              </a:tr>
              <a:tr h="29935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成果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可预测性和秩序性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以增量结果为核心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变革</a:t>
                      </a:r>
                      <a:endParaRPr lang="en-US" altLang="zh-CN" dirty="0" smtClean="0"/>
                    </a:p>
                    <a:p>
                      <a:r>
                        <a:rPr lang="zh-CN" altLang="en-US" sz="1200" dirty="0" smtClean="0"/>
                        <a:t>激励人心的新产品、方案和行动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7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</TotalTime>
  <Words>4419</Words>
  <Application>Microsoft Office PowerPoint</Application>
  <PresentationFormat>全屏显示(16:9)</PresentationFormat>
  <Paragraphs>670</Paragraphs>
  <Slides>44</Slides>
  <Notes>44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Gill Sans</vt:lpstr>
      <vt:lpstr>HY헤드라인M</vt:lpstr>
      <vt:lpstr>Lato</vt:lpstr>
      <vt:lpstr>Lato Regular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孙俣</dc:creator>
  <cp:lastModifiedBy>田永柳</cp:lastModifiedBy>
  <cp:revision>404</cp:revision>
  <dcterms:created xsi:type="dcterms:W3CDTF">2017-12-18T01:36:59Z</dcterms:created>
  <dcterms:modified xsi:type="dcterms:W3CDTF">2020-12-25T11:15:00Z</dcterms:modified>
</cp:coreProperties>
</file>